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65" r:id="rId5"/>
    <p:sldId id="266" r:id="rId6"/>
    <p:sldId id="267" r:id="rId7"/>
    <p:sldId id="268" r:id="rId8"/>
    <p:sldId id="269" r:id="rId9"/>
    <p:sldId id="259" r:id="rId10"/>
    <p:sldId id="270" r:id="rId11"/>
    <p:sldId id="271" r:id="rId12"/>
    <p:sldId id="274" r:id="rId13"/>
    <p:sldId id="272" r:id="rId14"/>
    <p:sldId id="258" r:id="rId15"/>
    <p:sldId id="260" r:id="rId16"/>
    <p:sldId id="261" r:id="rId17"/>
    <p:sldId id="262" r:id="rId18"/>
    <p:sldId id="263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09F845-37BA-4236-AFD1-93ADC4ED047C}" type="datetimeFigureOut">
              <a:rPr lang="nl-NL" smtClean="0"/>
              <a:t>13-8-2012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A58F4A-5F9E-49D3-8AC4-2C44B39102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9F845-37BA-4236-AFD1-93ADC4ED047C}" type="datetimeFigureOut">
              <a:rPr lang="nl-NL" smtClean="0"/>
              <a:t>13-8-2012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58F4A-5F9E-49D3-8AC4-2C44B39102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9F845-37BA-4236-AFD1-93ADC4ED047C}" type="datetimeFigureOut">
              <a:rPr lang="nl-NL" smtClean="0"/>
              <a:t>13-8-2012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58F4A-5F9E-49D3-8AC4-2C44B39102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9F845-37BA-4236-AFD1-93ADC4ED047C}" type="datetimeFigureOut">
              <a:rPr lang="nl-NL" smtClean="0"/>
              <a:t>13-8-2012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58F4A-5F9E-49D3-8AC4-2C44B3910239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9F845-37BA-4236-AFD1-93ADC4ED047C}" type="datetimeFigureOut">
              <a:rPr lang="nl-NL" smtClean="0"/>
              <a:t>13-8-2012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58F4A-5F9E-49D3-8AC4-2C44B3910239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9F845-37BA-4236-AFD1-93ADC4ED047C}" type="datetimeFigureOut">
              <a:rPr lang="nl-NL" smtClean="0"/>
              <a:t>13-8-2012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58F4A-5F9E-49D3-8AC4-2C44B3910239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9F845-37BA-4236-AFD1-93ADC4ED047C}" type="datetimeFigureOut">
              <a:rPr lang="nl-NL" smtClean="0"/>
              <a:t>13-8-2012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58F4A-5F9E-49D3-8AC4-2C44B391023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9F845-37BA-4236-AFD1-93ADC4ED047C}" type="datetimeFigureOut">
              <a:rPr lang="nl-NL" smtClean="0"/>
              <a:t>13-8-2012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58F4A-5F9E-49D3-8AC4-2C44B3910239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9F845-37BA-4236-AFD1-93ADC4ED047C}" type="datetimeFigureOut">
              <a:rPr lang="nl-NL" smtClean="0"/>
              <a:t>13-8-2012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58F4A-5F9E-49D3-8AC4-2C44B391023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909F845-37BA-4236-AFD1-93ADC4ED047C}" type="datetimeFigureOut">
              <a:rPr lang="nl-NL" smtClean="0"/>
              <a:t>13-8-2012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58F4A-5F9E-49D3-8AC4-2C44B391023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09F845-37BA-4236-AFD1-93ADC4ED047C}" type="datetimeFigureOut">
              <a:rPr lang="nl-NL" smtClean="0"/>
              <a:t>13-8-2012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A58F4A-5F9E-49D3-8AC4-2C44B3910239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909F845-37BA-4236-AFD1-93ADC4ED047C}" type="datetimeFigureOut">
              <a:rPr lang="nl-NL" smtClean="0"/>
              <a:t>13-8-2012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A58F4A-5F9E-49D3-8AC4-2C44B391023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Taalvariatie en dialecten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Jeroen Vis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01613"/>
            <a:ext cx="7772400" cy="645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Levenshtein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Verschil uitgedrukt in een getal, elke verandering levert 1 punt op.</a:t>
            </a:r>
          </a:p>
          <a:p>
            <a:r>
              <a:rPr lang="nl-NL" dirty="0" smtClean="0"/>
              <a:t>Hoe minder veranderingen, hoe kleiner de afstand.</a:t>
            </a:r>
          </a:p>
          <a:p>
            <a:r>
              <a:rPr lang="nl-NL" dirty="0" smtClean="0"/>
              <a:t>Veranderingen: weglating en invulling (verandering levert dus 2 punten op).</a:t>
            </a:r>
          </a:p>
          <a:p>
            <a:r>
              <a:rPr lang="nl-NL" dirty="0" err="1" smtClean="0"/>
              <a:t>zeunn</a:t>
            </a:r>
            <a:r>
              <a:rPr lang="nl-NL" dirty="0" smtClean="0"/>
              <a:t> &lt;&gt; </a:t>
            </a:r>
            <a:r>
              <a:rPr lang="nl-NL" dirty="0" err="1" smtClean="0"/>
              <a:t>zeuns</a:t>
            </a:r>
            <a:endParaRPr lang="nl-NL" dirty="0" smtClean="0"/>
          </a:p>
          <a:p>
            <a:r>
              <a:rPr lang="nl-NL" dirty="0" smtClean="0"/>
              <a:t>school (</a:t>
            </a:r>
            <a:r>
              <a:rPr lang="nl-NL" dirty="0" err="1" smtClean="0"/>
              <a:t>ned</a:t>
            </a:r>
            <a:r>
              <a:rPr lang="nl-NL" dirty="0" smtClean="0"/>
              <a:t>) &lt;&gt; school (eng) &lt;&gt; </a:t>
            </a:r>
            <a:r>
              <a:rPr lang="nl-NL" dirty="0" err="1" smtClean="0"/>
              <a:t>schule</a:t>
            </a:r>
            <a:endParaRPr lang="nl-NL" dirty="0" smtClean="0"/>
          </a:p>
          <a:p>
            <a:r>
              <a:rPr lang="nl-NL" dirty="0" smtClean="0"/>
              <a:t>Bij afstand X spreekt men van andere dialecten en bij afstand Y van andere talen.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taaloord.co.za/Pictures/Tale_04_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692696"/>
            <a:ext cx="5233764" cy="5931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nl-NL" dirty="0" smtClean="0"/>
              <a:t>Na het uiteenvallen van Joegoslavië werd de taal </a:t>
            </a:r>
            <a:r>
              <a:rPr lang="nl-NL" dirty="0" err="1" smtClean="0"/>
              <a:t>Servokroatisch</a:t>
            </a:r>
            <a:r>
              <a:rPr lang="nl-NL" dirty="0" smtClean="0"/>
              <a:t> van de ene op de andere dag veranderd in de talen Servisch en </a:t>
            </a:r>
            <a:r>
              <a:rPr lang="nl-NL" dirty="0" err="1" smtClean="0"/>
              <a:t>Kroatisch</a:t>
            </a:r>
            <a:r>
              <a:rPr lang="nl-NL" dirty="0" smtClean="0"/>
              <a:t>. Wat zou hier de belangrijkste reden voor zijn?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Ook al verschilt het Cypriotisch Grieks zeer sterk van het </a:t>
            </a:r>
            <a:r>
              <a:rPr lang="nl-NL" dirty="0" err="1" smtClean="0"/>
              <a:t>Standaardgrieks</a:t>
            </a:r>
            <a:r>
              <a:rPr lang="nl-NL" dirty="0" smtClean="0"/>
              <a:t>, het wordt nooit als aparte taal maar als dialect van het Grieks genoemd. Wat is hier de reden voor?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Kan je met isoglossen ook verschillende talen aangeven? Motiveer je antwoord.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Wat is de </a:t>
            </a:r>
            <a:r>
              <a:rPr lang="nl-NL" dirty="0" err="1" smtClean="0"/>
              <a:t>Levenshtein</a:t>
            </a:r>
            <a:r>
              <a:rPr lang="nl-NL" dirty="0" smtClean="0"/>
              <a:t> afstand van de volgende woorden: water (</a:t>
            </a:r>
            <a:r>
              <a:rPr lang="nl-NL" dirty="0" err="1" smtClean="0"/>
              <a:t>ned</a:t>
            </a:r>
            <a:r>
              <a:rPr lang="nl-NL" dirty="0" smtClean="0"/>
              <a:t>) &lt;&gt; water (eng) &lt;&gt; wasser?</a:t>
            </a:r>
          </a:p>
          <a:p>
            <a:pPr marL="624078" indent="-514350">
              <a:buFont typeface="+mj-lt"/>
              <a:buAutoNum type="arabicPeriod"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Test</a:t>
            </a:r>
            <a:endParaRPr lang="nl-N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ijnwoordenboek.nl/img/dialectenka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17197"/>
            <a:ext cx="6372200" cy="6540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Languages of Belgium, Luxembourg and Netherla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04664"/>
            <a:ext cx="3974841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Languages of Denmark, Finland, Norway and Swed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620688"/>
            <a:ext cx="3738243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Languages of European Russ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60648"/>
            <a:ext cx="4334882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Languages of Greece and Former Yugoslav Republic of Macedon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8001000" cy="5257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Afrikaans is een dialect van het Nederlands.</a:t>
            </a:r>
          </a:p>
          <a:p>
            <a:r>
              <a:rPr lang="nl-NL" dirty="0" smtClean="0"/>
              <a:t>Het Amerikaans Engels en Brits Engels zijn twee aparte talen.</a:t>
            </a:r>
          </a:p>
          <a:p>
            <a:r>
              <a:rPr lang="nl-NL" dirty="0" smtClean="0"/>
              <a:t>Het Noors en Deens zijn dezelfde taal.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Oriëntatie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Benoemen hoe de begrippen ‘dialect’ en ‘taal’ gebruikt worden en de problematiek rondom het gebruik hiervan beschrijven.</a:t>
            </a:r>
          </a:p>
          <a:p>
            <a:r>
              <a:rPr lang="nl-NL" dirty="0" smtClean="0"/>
              <a:t>De meest gebruikte methoden om taalvariatie te illustreren beschrijven en toepassen.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Wanneer zijn twee taalvariaties aparte talen?</a:t>
            </a:r>
          </a:p>
          <a:p>
            <a:r>
              <a:rPr lang="nl-NL" dirty="0" smtClean="0"/>
              <a:t>Wanneer zijn twee taalvariaties aparte dialecten?</a:t>
            </a:r>
          </a:p>
          <a:p>
            <a:r>
              <a:rPr lang="nl-NL" dirty="0" smtClean="0"/>
              <a:t>Wanneer zijn twee taalvariaties variaties van hetzelfde dialect/taal?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Hoofdvragen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nl-NL" dirty="0" err="1" smtClean="0"/>
              <a:t>Jeg</a:t>
            </a:r>
            <a:r>
              <a:rPr lang="nl-NL" dirty="0" smtClean="0"/>
              <a:t> vil ikke have </a:t>
            </a:r>
            <a:r>
              <a:rPr lang="nl-NL" dirty="0" err="1" smtClean="0"/>
              <a:t>det</a:t>
            </a:r>
            <a:r>
              <a:rPr lang="nl-NL" dirty="0" smtClean="0"/>
              <a:t>.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err="1" smtClean="0"/>
              <a:t>Jeg</a:t>
            </a:r>
            <a:r>
              <a:rPr lang="nl-NL" dirty="0" smtClean="0"/>
              <a:t> vil ikke ha </a:t>
            </a:r>
            <a:r>
              <a:rPr lang="nl-NL" dirty="0" err="1" smtClean="0"/>
              <a:t>det</a:t>
            </a:r>
            <a:r>
              <a:rPr lang="nl-NL" dirty="0" smtClean="0"/>
              <a:t>.</a:t>
            </a:r>
          </a:p>
          <a:p>
            <a:pPr marL="624078" indent="-514350">
              <a:buFont typeface="+mj-lt"/>
              <a:buAutoNum type="arabicPeriod"/>
            </a:pPr>
            <a:endParaRPr lang="nl-NL" dirty="0" smtClean="0"/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En Hij zee: er was een die har twee </a:t>
            </a:r>
            <a:r>
              <a:rPr lang="nl-NL" dirty="0" err="1" smtClean="0"/>
              <a:t>zeunn</a:t>
            </a:r>
            <a:r>
              <a:rPr lang="nl-NL" dirty="0" smtClean="0"/>
              <a:t>.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En </a:t>
            </a:r>
            <a:r>
              <a:rPr lang="nl-NL" dirty="0" err="1" smtClean="0"/>
              <a:t>Hae</a:t>
            </a:r>
            <a:r>
              <a:rPr lang="nl-NL" dirty="0" smtClean="0"/>
              <a:t> </a:t>
            </a:r>
            <a:r>
              <a:rPr lang="nl-NL" dirty="0" err="1" smtClean="0"/>
              <a:t>sjproek</a:t>
            </a:r>
            <a:r>
              <a:rPr lang="nl-NL" dirty="0" smtClean="0"/>
              <a:t>: </a:t>
            </a:r>
            <a:r>
              <a:rPr lang="nl-NL" dirty="0" err="1" smtClean="0"/>
              <a:t>Emes</a:t>
            </a:r>
            <a:r>
              <a:rPr lang="nl-NL" dirty="0" smtClean="0"/>
              <a:t> </a:t>
            </a:r>
            <a:r>
              <a:rPr lang="nl-NL" dirty="0" err="1" smtClean="0"/>
              <a:t>haw</a:t>
            </a:r>
            <a:r>
              <a:rPr lang="nl-NL" dirty="0" smtClean="0"/>
              <a:t> twee </a:t>
            </a:r>
            <a:r>
              <a:rPr lang="nl-NL" dirty="0" err="1" smtClean="0"/>
              <a:t>zeuns</a:t>
            </a:r>
            <a:r>
              <a:rPr lang="nl-NL" dirty="0" smtClean="0"/>
              <a:t>.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En Hij </a:t>
            </a:r>
            <a:r>
              <a:rPr lang="nl-NL" dirty="0" err="1" smtClean="0"/>
              <a:t>zeide</a:t>
            </a:r>
            <a:r>
              <a:rPr lang="nl-NL" dirty="0" smtClean="0"/>
              <a:t>: Iemand had twee zonen.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Dialecten of aparte talen?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1= Deens, 2 = Noors, 3 = Gronings, 4 = Limburgs, 5 = Standaardnederlands</a:t>
            </a:r>
          </a:p>
          <a:p>
            <a:endParaRPr lang="nl-NL" dirty="0" smtClean="0"/>
          </a:p>
          <a:p>
            <a:r>
              <a:rPr lang="nl-NL" dirty="0" smtClean="0"/>
              <a:t>Waarom zijn sommige verwante taalvariaties de ene keer dialecten en de andere keer aparte talen?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Meestal zijn talen apart om politieke en culturele redenen.</a:t>
            </a:r>
          </a:p>
          <a:p>
            <a:r>
              <a:rPr lang="nl-NL" dirty="0" smtClean="0"/>
              <a:t>Taalkundige motivatie is daar meestal ondergeschikt aan.</a:t>
            </a:r>
          </a:p>
          <a:p>
            <a:r>
              <a:rPr lang="nl-NL" dirty="0" smtClean="0"/>
              <a:t>Ook binnen een dialect komt variatie voor.</a:t>
            </a:r>
          </a:p>
          <a:p>
            <a:r>
              <a:rPr lang="nl-NL" dirty="0" smtClean="0"/>
              <a:t>Waarom spreken we eigenlijk over dialecten en streektalen?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kan je taalverschillen meten?</a:t>
            </a:r>
          </a:p>
          <a:p>
            <a:r>
              <a:rPr lang="nl-NL" dirty="0" smtClean="0"/>
              <a:t>Isoglossen: virtuele lijn op een kaart waar aan beide zijden een ander dialect wordt gesproken.</a:t>
            </a:r>
          </a:p>
          <a:p>
            <a:r>
              <a:rPr lang="nl-NL" dirty="0" smtClean="0"/>
              <a:t>Afstand </a:t>
            </a:r>
            <a:r>
              <a:rPr lang="nl-NL" dirty="0" err="1" smtClean="0"/>
              <a:t>Levenshtein</a:t>
            </a:r>
            <a:r>
              <a:rPr lang="nl-NL" dirty="0" smtClean="0"/>
              <a:t>: het kleinst mogelijke aantal veranderingen dat nodig is om van de ene vorm tot de andere vorm te komen.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variatielinguistiek.ugent.be/index.php?id=18&amp;type=image&amp;w=643&amp;h=4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812" y="548679"/>
            <a:ext cx="8367644" cy="6142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424</Words>
  <Application>Microsoft Office PowerPoint</Application>
  <PresentationFormat>Diavoorstelling (4:3)</PresentationFormat>
  <Paragraphs>43</Paragraphs>
  <Slides>18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19" baseType="lpstr">
      <vt:lpstr>Concours</vt:lpstr>
      <vt:lpstr>Taalvariatie en dialecten</vt:lpstr>
      <vt:lpstr>Oriëntatie</vt:lpstr>
      <vt:lpstr>Doelen</vt:lpstr>
      <vt:lpstr>Hoofdvragen</vt:lpstr>
      <vt:lpstr>Dialecten of aparte talen?</vt:lpstr>
      <vt:lpstr>Dia 6</vt:lpstr>
      <vt:lpstr>Dia 7</vt:lpstr>
      <vt:lpstr>Dia 8</vt:lpstr>
      <vt:lpstr>Dia 9</vt:lpstr>
      <vt:lpstr>Dia 10</vt:lpstr>
      <vt:lpstr>Levenshtein</vt:lpstr>
      <vt:lpstr>Dia 12</vt:lpstr>
      <vt:lpstr>Test</vt:lpstr>
      <vt:lpstr>Dia 14</vt:lpstr>
      <vt:lpstr>Dia 15</vt:lpstr>
      <vt:lpstr>Dia 16</vt:lpstr>
      <vt:lpstr>Dia 17</vt:lpstr>
      <vt:lpstr>Dia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Taalvariatie en dialecten</dc:title>
  <dc:creator>Jeroen</dc:creator>
  <cp:lastModifiedBy>Jeroen</cp:lastModifiedBy>
  <cp:revision>24</cp:revision>
  <dcterms:created xsi:type="dcterms:W3CDTF">2012-08-13T07:20:47Z</dcterms:created>
  <dcterms:modified xsi:type="dcterms:W3CDTF">2012-08-13T11:14:16Z</dcterms:modified>
</cp:coreProperties>
</file>