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9"/>
  </p:notesMasterIdLst>
  <p:handoutMasterIdLst>
    <p:handoutMasterId r:id="rId20"/>
  </p:handoutMasterIdLst>
  <p:sldIdLst>
    <p:sldId id="266" r:id="rId5"/>
    <p:sldId id="267" r:id="rId6"/>
    <p:sldId id="272" r:id="rId7"/>
    <p:sldId id="274" r:id="rId8"/>
    <p:sldId id="275" r:id="rId9"/>
    <p:sldId id="298" r:id="rId10"/>
    <p:sldId id="292" r:id="rId11"/>
    <p:sldId id="269" r:id="rId12"/>
    <p:sldId id="293" r:id="rId13"/>
    <p:sldId id="265" r:id="rId14"/>
    <p:sldId id="294" r:id="rId15"/>
    <p:sldId id="295" r:id="rId16"/>
    <p:sldId id="296" r:id="rId17"/>
    <p:sldId id="297" r:id="rId18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 varScale="1">
        <p:scale>
          <a:sx n="77" d="100"/>
          <a:sy n="77" d="100"/>
        </p:scale>
        <p:origin x="36" y="160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leen Rensen" userId="d5c9bebe-0ae2-4856-8b47-f86d7ead24a7" providerId="ADAL" clId="{DD46DC91-35EC-4055-AB54-2D2581F31FCF}"/>
    <pc:docChg chg="undo custSel addSld delSld modSld sldOrd">
      <pc:chgData name="Marleen Rensen" userId="d5c9bebe-0ae2-4856-8b47-f86d7ead24a7" providerId="ADAL" clId="{DD46DC91-35EC-4055-AB54-2D2581F31FCF}" dt="2024-11-06T16:39:16.526" v="1628" actId="20577"/>
      <pc:docMkLst>
        <pc:docMk/>
      </pc:docMkLst>
      <pc:sldChg chg="del">
        <pc:chgData name="Marleen Rensen" userId="d5c9bebe-0ae2-4856-8b47-f86d7ead24a7" providerId="ADAL" clId="{DD46DC91-35EC-4055-AB54-2D2581F31FCF}" dt="2024-11-06T13:03:48.377" v="903" actId="47"/>
        <pc:sldMkLst>
          <pc:docMk/>
          <pc:sldMk cId="1556242513" sldId="264"/>
        </pc:sldMkLst>
      </pc:sldChg>
      <pc:sldChg chg="addSp delSp modSp mod">
        <pc:chgData name="Marleen Rensen" userId="d5c9bebe-0ae2-4856-8b47-f86d7ead24a7" providerId="ADAL" clId="{DD46DC91-35EC-4055-AB54-2D2581F31FCF}" dt="2024-11-06T13:09:22.826" v="1142" actId="20577"/>
        <pc:sldMkLst>
          <pc:docMk/>
          <pc:sldMk cId="2907232129" sldId="265"/>
        </pc:sldMkLst>
        <pc:spChg chg="mod">
          <ac:chgData name="Marleen Rensen" userId="d5c9bebe-0ae2-4856-8b47-f86d7ead24a7" providerId="ADAL" clId="{DD46DC91-35EC-4055-AB54-2D2581F31FCF}" dt="2024-11-06T13:07:09.228" v="1021" actId="313"/>
          <ac:spMkLst>
            <pc:docMk/>
            <pc:sldMk cId="2907232129" sldId="265"/>
            <ac:spMk id="2" creationId="{00000000-0000-0000-0000-000000000000}"/>
          </ac:spMkLst>
        </pc:spChg>
        <pc:spChg chg="add del mod">
          <ac:chgData name="Marleen Rensen" userId="d5c9bebe-0ae2-4856-8b47-f86d7ead24a7" providerId="ADAL" clId="{DD46DC91-35EC-4055-AB54-2D2581F31FCF}" dt="2024-11-06T13:06:57.002" v="1016" actId="931"/>
          <ac:spMkLst>
            <pc:docMk/>
            <pc:sldMk cId="2907232129" sldId="265"/>
            <ac:spMk id="4" creationId="{2387CD88-1644-C131-81AA-939B22FC3E85}"/>
          </ac:spMkLst>
        </pc:spChg>
        <pc:spChg chg="mod">
          <ac:chgData name="Marleen Rensen" userId="d5c9bebe-0ae2-4856-8b47-f86d7ead24a7" providerId="ADAL" clId="{DD46DC91-35EC-4055-AB54-2D2581F31FCF}" dt="2024-11-06T13:09:21.129" v="1141" actId="20577"/>
          <ac:spMkLst>
            <pc:docMk/>
            <pc:sldMk cId="2907232129" sldId="265"/>
            <ac:spMk id="5" creationId="{00000000-0000-0000-0000-000000000000}"/>
          </ac:spMkLst>
        </pc:spChg>
        <pc:spChg chg="mod">
          <ac:chgData name="Marleen Rensen" userId="d5c9bebe-0ae2-4856-8b47-f86d7ead24a7" providerId="ADAL" clId="{DD46DC91-35EC-4055-AB54-2D2581F31FCF}" dt="2024-11-06T13:09:22.826" v="1142" actId="20577"/>
          <ac:spMkLst>
            <pc:docMk/>
            <pc:sldMk cId="2907232129" sldId="265"/>
            <ac:spMk id="6" creationId="{00000000-0000-0000-0000-000000000000}"/>
          </ac:spMkLst>
        </pc:spChg>
        <pc:spChg chg="add del mod">
          <ac:chgData name="Marleen Rensen" userId="d5c9bebe-0ae2-4856-8b47-f86d7ead24a7" providerId="ADAL" clId="{DD46DC91-35EC-4055-AB54-2D2581F31FCF}" dt="2024-11-06T13:07:01.541" v="1017" actId="931"/>
          <ac:spMkLst>
            <pc:docMk/>
            <pc:sldMk cId="2907232129" sldId="265"/>
            <ac:spMk id="10" creationId="{1BBDA428-D6E0-F72E-D27C-394011E8BCDB}"/>
          </ac:spMkLst>
        </pc:spChg>
        <pc:picChg chg="del">
          <ac:chgData name="Marleen Rensen" userId="d5c9bebe-0ae2-4856-8b47-f86d7ead24a7" providerId="ADAL" clId="{DD46DC91-35EC-4055-AB54-2D2581F31FCF}" dt="2024-11-06T09:34:23.469" v="122" actId="478"/>
          <ac:picMkLst>
            <pc:docMk/>
            <pc:sldMk cId="2907232129" sldId="265"/>
            <ac:picMk id="7" creationId="{00000000-0000-0000-0000-000000000000}"/>
          </ac:picMkLst>
        </pc:picChg>
        <pc:picChg chg="del">
          <ac:chgData name="Marleen Rensen" userId="d5c9bebe-0ae2-4856-8b47-f86d7ead24a7" providerId="ADAL" clId="{DD46DC91-35EC-4055-AB54-2D2581F31FCF}" dt="2024-11-06T09:34:26.386" v="123" actId="478"/>
          <ac:picMkLst>
            <pc:docMk/>
            <pc:sldMk cId="2907232129" sldId="265"/>
            <ac:picMk id="9" creationId="{00000000-0000-0000-0000-000000000000}"/>
          </ac:picMkLst>
        </pc:picChg>
        <pc:picChg chg="add mod">
          <ac:chgData name="Marleen Rensen" userId="d5c9bebe-0ae2-4856-8b47-f86d7ead24a7" providerId="ADAL" clId="{DD46DC91-35EC-4055-AB54-2D2581F31FCF}" dt="2024-11-06T13:06:57.002" v="1016" actId="931"/>
          <ac:picMkLst>
            <pc:docMk/>
            <pc:sldMk cId="2907232129" sldId="265"/>
            <ac:picMk id="12" creationId="{05F9EA0A-3DF6-1EC7-CDE2-EE6045CC2D5B}"/>
          </ac:picMkLst>
        </pc:picChg>
        <pc:picChg chg="add mod">
          <ac:chgData name="Marleen Rensen" userId="d5c9bebe-0ae2-4856-8b47-f86d7ead24a7" providerId="ADAL" clId="{DD46DC91-35EC-4055-AB54-2D2581F31FCF}" dt="2024-11-06T13:07:01.541" v="1017" actId="931"/>
          <ac:picMkLst>
            <pc:docMk/>
            <pc:sldMk cId="2907232129" sldId="265"/>
            <ac:picMk id="14" creationId="{AC3404BE-AE58-B1AA-255F-E52C758E72AE}"/>
          </ac:picMkLst>
        </pc:picChg>
        <pc:picChg chg="add mod">
          <ac:chgData name="Marleen Rensen" userId="d5c9bebe-0ae2-4856-8b47-f86d7ead24a7" providerId="ADAL" clId="{DD46DC91-35EC-4055-AB54-2D2581F31FCF}" dt="2024-11-06T13:05:30.402" v="1015" actId="1076"/>
          <ac:picMkLst>
            <pc:docMk/>
            <pc:sldMk cId="2907232129" sldId="265"/>
            <ac:picMk id="1026" creationId="{1A0CA15C-BC91-D5E0-F383-C57CB44849F8}"/>
          </ac:picMkLst>
        </pc:picChg>
      </pc:sldChg>
      <pc:sldChg chg="modSp mod">
        <pc:chgData name="Marleen Rensen" userId="d5c9bebe-0ae2-4856-8b47-f86d7ead24a7" providerId="ADAL" clId="{DD46DC91-35EC-4055-AB54-2D2581F31FCF}" dt="2024-11-06T16:39:16.526" v="1628" actId="20577"/>
        <pc:sldMkLst>
          <pc:docMk/>
          <pc:sldMk cId="1212496088" sldId="266"/>
        </pc:sldMkLst>
        <pc:spChg chg="mod">
          <ac:chgData name="Marleen Rensen" userId="d5c9bebe-0ae2-4856-8b47-f86d7ead24a7" providerId="ADAL" clId="{DD46DC91-35EC-4055-AB54-2D2581F31FCF}" dt="2024-11-06T16:39:16.526" v="1628" actId="20577"/>
          <ac:spMkLst>
            <pc:docMk/>
            <pc:sldMk cId="1212496088" sldId="266"/>
            <ac:spMk id="2" creationId="{00000000-0000-0000-0000-000000000000}"/>
          </ac:spMkLst>
        </pc:spChg>
        <pc:spChg chg="mod">
          <ac:chgData name="Marleen Rensen" userId="d5c9bebe-0ae2-4856-8b47-f86d7ead24a7" providerId="ADAL" clId="{DD46DC91-35EC-4055-AB54-2D2581F31FCF}" dt="2024-11-06T13:15:56.219" v="1403" actId="255"/>
          <ac:spMkLst>
            <pc:docMk/>
            <pc:sldMk cId="1212496088" sldId="266"/>
            <ac:spMk id="4" creationId="{00000000-0000-0000-0000-000000000000}"/>
          </ac:spMkLst>
        </pc:spChg>
      </pc:sldChg>
      <pc:sldChg chg="modSp mod">
        <pc:chgData name="Marleen Rensen" userId="d5c9bebe-0ae2-4856-8b47-f86d7ead24a7" providerId="ADAL" clId="{DD46DC91-35EC-4055-AB54-2D2581F31FCF}" dt="2024-11-06T09:22:55.377" v="14" actId="255"/>
        <pc:sldMkLst>
          <pc:docMk/>
          <pc:sldMk cId="2817068785" sldId="267"/>
        </pc:sldMkLst>
        <pc:spChg chg="mod">
          <ac:chgData name="Marleen Rensen" userId="d5c9bebe-0ae2-4856-8b47-f86d7ead24a7" providerId="ADAL" clId="{DD46DC91-35EC-4055-AB54-2D2581F31FCF}" dt="2024-11-06T09:22:55.377" v="14" actId="255"/>
          <ac:spMkLst>
            <pc:docMk/>
            <pc:sldMk cId="2817068785" sldId="267"/>
            <ac:spMk id="2" creationId="{00000000-0000-0000-0000-000000000000}"/>
          </ac:spMkLst>
        </pc:spChg>
        <pc:spChg chg="mod">
          <ac:chgData name="Marleen Rensen" userId="d5c9bebe-0ae2-4856-8b47-f86d7ead24a7" providerId="ADAL" clId="{DD46DC91-35EC-4055-AB54-2D2581F31FCF}" dt="2024-11-06T09:22:45.566" v="12" actId="20577"/>
          <ac:spMkLst>
            <pc:docMk/>
            <pc:sldMk cId="2817068785" sldId="267"/>
            <ac:spMk id="3" creationId="{00000000-0000-0000-0000-000000000000}"/>
          </ac:spMkLst>
        </pc:spChg>
      </pc:sldChg>
      <pc:sldChg chg="modSp del mod">
        <pc:chgData name="Marleen Rensen" userId="d5c9bebe-0ae2-4856-8b47-f86d7ead24a7" providerId="ADAL" clId="{DD46DC91-35EC-4055-AB54-2D2581F31FCF}" dt="2024-11-06T09:27:56.816" v="97" actId="47"/>
        <pc:sldMkLst>
          <pc:docMk/>
          <pc:sldMk cId="1049837152" sldId="268"/>
        </pc:sldMkLst>
        <pc:spChg chg="mod">
          <ac:chgData name="Marleen Rensen" userId="d5c9bebe-0ae2-4856-8b47-f86d7ead24a7" providerId="ADAL" clId="{DD46DC91-35EC-4055-AB54-2D2581F31FCF}" dt="2024-11-06T09:23:42.769" v="19" actId="255"/>
          <ac:spMkLst>
            <pc:docMk/>
            <pc:sldMk cId="1049837152" sldId="268"/>
            <ac:spMk id="3" creationId="{00000000-0000-0000-0000-000000000000}"/>
          </ac:spMkLst>
        </pc:spChg>
        <pc:spChg chg="mod">
          <ac:chgData name="Marleen Rensen" userId="d5c9bebe-0ae2-4856-8b47-f86d7ead24a7" providerId="ADAL" clId="{DD46DC91-35EC-4055-AB54-2D2581F31FCF}" dt="2024-11-06T09:23:52.289" v="20" actId="255"/>
          <ac:spMkLst>
            <pc:docMk/>
            <pc:sldMk cId="1049837152" sldId="268"/>
            <ac:spMk id="4" creationId="{00000000-0000-0000-0000-000000000000}"/>
          </ac:spMkLst>
        </pc:spChg>
      </pc:sldChg>
      <pc:sldChg chg="modSp mod">
        <pc:chgData name="Marleen Rensen" userId="d5c9bebe-0ae2-4856-8b47-f86d7ead24a7" providerId="ADAL" clId="{DD46DC91-35EC-4055-AB54-2D2581F31FCF}" dt="2024-11-06T16:34:58.092" v="1627" actId="20577"/>
        <pc:sldMkLst>
          <pc:docMk/>
          <pc:sldMk cId="53478978" sldId="269"/>
        </pc:sldMkLst>
        <pc:spChg chg="mod">
          <ac:chgData name="Marleen Rensen" userId="d5c9bebe-0ae2-4856-8b47-f86d7ead24a7" providerId="ADAL" clId="{DD46DC91-35EC-4055-AB54-2D2581F31FCF}" dt="2024-11-06T12:50:26.365" v="347" actId="20577"/>
          <ac:spMkLst>
            <pc:docMk/>
            <pc:sldMk cId="53478978" sldId="269"/>
            <ac:spMk id="3" creationId="{00000000-0000-0000-0000-000000000000}"/>
          </ac:spMkLst>
        </pc:spChg>
        <pc:spChg chg="mod">
          <ac:chgData name="Marleen Rensen" userId="d5c9bebe-0ae2-4856-8b47-f86d7ead24a7" providerId="ADAL" clId="{DD46DC91-35EC-4055-AB54-2D2581F31FCF}" dt="2024-11-06T16:34:58.092" v="1627" actId="20577"/>
          <ac:spMkLst>
            <pc:docMk/>
            <pc:sldMk cId="53478978" sldId="269"/>
            <ac:spMk id="4" creationId="{00000000-0000-0000-0000-000000000000}"/>
          </ac:spMkLst>
        </pc:spChg>
      </pc:sldChg>
      <pc:sldChg chg="modSp add del mod">
        <pc:chgData name="Marleen Rensen" userId="d5c9bebe-0ae2-4856-8b47-f86d7ead24a7" providerId="ADAL" clId="{DD46DC91-35EC-4055-AB54-2D2581F31FCF}" dt="2024-11-06T09:32:48.051" v="115" actId="47"/>
        <pc:sldMkLst>
          <pc:docMk/>
          <pc:sldMk cId="4092174994" sldId="270"/>
        </pc:sldMkLst>
        <pc:spChg chg="mod">
          <ac:chgData name="Marleen Rensen" userId="d5c9bebe-0ae2-4856-8b47-f86d7ead24a7" providerId="ADAL" clId="{DD46DC91-35EC-4055-AB54-2D2581F31FCF}" dt="2024-11-06T09:28:07.376" v="100" actId="27636"/>
          <ac:spMkLst>
            <pc:docMk/>
            <pc:sldMk cId="4092174994" sldId="270"/>
            <ac:spMk id="4" creationId="{493A49CF-AB29-B046-D4CD-E6E398A92813}"/>
          </ac:spMkLst>
        </pc:spChg>
      </pc:sldChg>
      <pc:sldChg chg="modSp add del mod">
        <pc:chgData name="Marleen Rensen" userId="d5c9bebe-0ae2-4856-8b47-f86d7ead24a7" providerId="ADAL" clId="{DD46DC91-35EC-4055-AB54-2D2581F31FCF}" dt="2024-11-06T09:32:48.907" v="116" actId="47"/>
        <pc:sldMkLst>
          <pc:docMk/>
          <pc:sldMk cId="2723783224" sldId="271"/>
        </pc:sldMkLst>
        <pc:spChg chg="mod">
          <ac:chgData name="Marleen Rensen" userId="d5c9bebe-0ae2-4856-8b47-f86d7ead24a7" providerId="ADAL" clId="{DD46DC91-35EC-4055-AB54-2D2581F31FCF}" dt="2024-11-06T09:28:11.525" v="102" actId="27636"/>
          <ac:spMkLst>
            <pc:docMk/>
            <pc:sldMk cId="2723783224" sldId="271"/>
            <ac:spMk id="4" creationId="{65C63F00-A3A1-33EB-A333-3BFF01F2E76B}"/>
          </ac:spMkLst>
        </pc:spChg>
      </pc:sldChg>
      <pc:sldChg chg="modSp add mod">
        <pc:chgData name="Marleen Rensen" userId="d5c9bebe-0ae2-4856-8b47-f86d7ead24a7" providerId="ADAL" clId="{DD46DC91-35EC-4055-AB54-2D2581F31FCF}" dt="2024-11-06T13:44:50.293" v="1478" actId="20577"/>
        <pc:sldMkLst>
          <pc:docMk/>
          <pc:sldMk cId="1398702501" sldId="272"/>
        </pc:sldMkLst>
        <pc:spChg chg="mod">
          <ac:chgData name="Marleen Rensen" userId="d5c9bebe-0ae2-4856-8b47-f86d7ead24a7" providerId="ADAL" clId="{DD46DC91-35EC-4055-AB54-2D2581F31FCF}" dt="2024-11-06T13:44:50.293" v="1478" actId="20577"/>
          <ac:spMkLst>
            <pc:docMk/>
            <pc:sldMk cId="1398702501" sldId="272"/>
            <ac:spMk id="4" creationId="{CD8685BA-759D-3596-5C38-C1C43DEC6B42}"/>
          </ac:spMkLst>
        </pc:spChg>
      </pc:sldChg>
      <pc:sldChg chg="modSp add del mod">
        <pc:chgData name="Marleen Rensen" userId="d5c9bebe-0ae2-4856-8b47-f86d7ead24a7" providerId="ADAL" clId="{DD46DC91-35EC-4055-AB54-2D2581F31FCF}" dt="2024-11-06T14:28:36.237" v="1561" actId="47"/>
        <pc:sldMkLst>
          <pc:docMk/>
          <pc:sldMk cId="2943775009" sldId="273"/>
        </pc:sldMkLst>
        <pc:spChg chg="mod">
          <ac:chgData name="Marleen Rensen" userId="d5c9bebe-0ae2-4856-8b47-f86d7ead24a7" providerId="ADAL" clId="{DD46DC91-35EC-4055-AB54-2D2581F31FCF}" dt="2024-11-06T13:45:58.670" v="1496" actId="20577"/>
          <ac:spMkLst>
            <pc:docMk/>
            <pc:sldMk cId="2943775009" sldId="273"/>
            <ac:spMk id="4" creationId="{05007638-CE15-665A-B5F1-049F7B1E8A82}"/>
          </ac:spMkLst>
        </pc:spChg>
      </pc:sldChg>
      <pc:sldChg chg="modSp add mod">
        <pc:chgData name="Marleen Rensen" userId="d5c9bebe-0ae2-4856-8b47-f86d7ead24a7" providerId="ADAL" clId="{DD46DC91-35EC-4055-AB54-2D2581F31FCF}" dt="2024-11-06T09:33:08.455" v="118" actId="20577"/>
        <pc:sldMkLst>
          <pc:docMk/>
          <pc:sldMk cId="1763004575" sldId="274"/>
        </pc:sldMkLst>
        <pc:spChg chg="mod">
          <ac:chgData name="Marleen Rensen" userId="d5c9bebe-0ae2-4856-8b47-f86d7ead24a7" providerId="ADAL" clId="{DD46DC91-35EC-4055-AB54-2D2581F31FCF}" dt="2024-11-06T09:33:08.455" v="118" actId="20577"/>
          <ac:spMkLst>
            <pc:docMk/>
            <pc:sldMk cId="1763004575" sldId="274"/>
            <ac:spMk id="4" creationId="{3273F8BD-AEAE-4F75-D52B-7742B0716E8C}"/>
          </ac:spMkLst>
        </pc:spChg>
      </pc:sldChg>
      <pc:sldChg chg="modSp add mod ord">
        <pc:chgData name="Marleen Rensen" userId="d5c9bebe-0ae2-4856-8b47-f86d7ead24a7" providerId="ADAL" clId="{DD46DC91-35EC-4055-AB54-2D2581F31FCF}" dt="2024-11-06T14:37:20.174" v="1621" actId="20577"/>
        <pc:sldMkLst>
          <pc:docMk/>
          <pc:sldMk cId="3331239155" sldId="275"/>
        </pc:sldMkLst>
        <pc:spChg chg="mod">
          <ac:chgData name="Marleen Rensen" userId="d5c9bebe-0ae2-4856-8b47-f86d7ead24a7" providerId="ADAL" clId="{DD46DC91-35EC-4055-AB54-2D2581F31FCF}" dt="2024-11-06T14:37:20.174" v="1621" actId="20577"/>
          <ac:spMkLst>
            <pc:docMk/>
            <pc:sldMk cId="3331239155" sldId="275"/>
            <ac:spMk id="4" creationId="{3C149744-5693-5EFB-5B37-5AE2886989EE}"/>
          </ac:spMkLst>
        </pc:spChg>
      </pc:sldChg>
      <pc:sldChg chg="addSp delSp modSp new del mod modClrScheme chgLayout">
        <pc:chgData name="Marleen Rensen" userId="d5c9bebe-0ae2-4856-8b47-f86d7ead24a7" providerId="ADAL" clId="{DD46DC91-35EC-4055-AB54-2D2581F31FCF}" dt="2024-11-06T09:35:19.319" v="151" actId="2696"/>
        <pc:sldMkLst>
          <pc:docMk/>
          <pc:sldMk cId="2135315973" sldId="276"/>
        </pc:sldMkLst>
        <pc:spChg chg="del mod ord">
          <ac:chgData name="Marleen Rensen" userId="d5c9bebe-0ae2-4856-8b47-f86d7ead24a7" providerId="ADAL" clId="{DD46DC91-35EC-4055-AB54-2D2581F31FCF}" dt="2024-11-06T09:34:46.609" v="139" actId="700"/>
          <ac:spMkLst>
            <pc:docMk/>
            <pc:sldMk cId="2135315973" sldId="276"/>
            <ac:spMk id="2" creationId="{3BD5A550-8325-F531-2B34-38715B43EA1D}"/>
          </ac:spMkLst>
        </pc:spChg>
        <pc:spChg chg="del mod ord">
          <ac:chgData name="Marleen Rensen" userId="d5c9bebe-0ae2-4856-8b47-f86d7ead24a7" providerId="ADAL" clId="{DD46DC91-35EC-4055-AB54-2D2581F31FCF}" dt="2024-11-06T09:34:46.609" v="139" actId="700"/>
          <ac:spMkLst>
            <pc:docMk/>
            <pc:sldMk cId="2135315973" sldId="276"/>
            <ac:spMk id="3" creationId="{626A01EA-75FE-5313-B6FA-44B3A211E2A2}"/>
          </ac:spMkLst>
        </pc:spChg>
        <pc:spChg chg="del">
          <ac:chgData name="Marleen Rensen" userId="d5c9bebe-0ae2-4856-8b47-f86d7ead24a7" providerId="ADAL" clId="{DD46DC91-35EC-4055-AB54-2D2581F31FCF}" dt="2024-11-06T09:34:46.609" v="139" actId="700"/>
          <ac:spMkLst>
            <pc:docMk/>
            <pc:sldMk cId="2135315973" sldId="276"/>
            <ac:spMk id="4" creationId="{E9DC8F3F-31CC-E090-3557-7FB16C20FEB1}"/>
          </ac:spMkLst>
        </pc:spChg>
        <pc:spChg chg="add del mod ord">
          <ac:chgData name="Marleen Rensen" userId="d5c9bebe-0ae2-4856-8b47-f86d7ead24a7" providerId="ADAL" clId="{DD46DC91-35EC-4055-AB54-2D2581F31FCF}" dt="2024-11-06T09:35:13.240" v="150" actId="700"/>
          <ac:spMkLst>
            <pc:docMk/>
            <pc:sldMk cId="2135315973" sldId="276"/>
            <ac:spMk id="5" creationId="{C949C0FD-A852-5E22-A8E9-B62C4335C56C}"/>
          </ac:spMkLst>
        </pc:spChg>
        <pc:spChg chg="add del mod ord">
          <ac:chgData name="Marleen Rensen" userId="d5c9bebe-0ae2-4856-8b47-f86d7ead24a7" providerId="ADAL" clId="{DD46DC91-35EC-4055-AB54-2D2581F31FCF}" dt="2024-11-06T09:35:13.240" v="150" actId="700"/>
          <ac:spMkLst>
            <pc:docMk/>
            <pc:sldMk cId="2135315973" sldId="276"/>
            <ac:spMk id="6" creationId="{C648429B-3921-F7A7-F931-A2DC43E8A25B}"/>
          </ac:spMkLst>
        </pc:spChg>
        <pc:spChg chg="add del mod ord">
          <ac:chgData name="Marleen Rensen" userId="d5c9bebe-0ae2-4856-8b47-f86d7ead24a7" providerId="ADAL" clId="{DD46DC91-35EC-4055-AB54-2D2581F31FCF}" dt="2024-11-06T09:35:13.240" v="150" actId="700"/>
          <ac:spMkLst>
            <pc:docMk/>
            <pc:sldMk cId="2135315973" sldId="276"/>
            <ac:spMk id="7" creationId="{B0E60381-3D80-1A5A-FA2A-173D52C37A91}"/>
          </ac:spMkLst>
        </pc:spChg>
        <pc:spChg chg="add del mod ord">
          <ac:chgData name="Marleen Rensen" userId="d5c9bebe-0ae2-4856-8b47-f86d7ead24a7" providerId="ADAL" clId="{DD46DC91-35EC-4055-AB54-2D2581F31FCF}" dt="2024-11-06T09:35:13.240" v="150" actId="700"/>
          <ac:spMkLst>
            <pc:docMk/>
            <pc:sldMk cId="2135315973" sldId="276"/>
            <ac:spMk id="8" creationId="{FBEFF3AB-745F-220D-CA63-B293E814F040}"/>
          </ac:spMkLst>
        </pc:spChg>
        <pc:spChg chg="add del mod ord">
          <ac:chgData name="Marleen Rensen" userId="d5c9bebe-0ae2-4856-8b47-f86d7ead24a7" providerId="ADAL" clId="{DD46DC91-35EC-4055-AB54-2D2581F31FCF}" dt="2024-11-06T09:35:13.240" v="150" actId="700"/>
          <ac:spMkLst>
            <pc:docMk/>
            <pc:sldMk cId="2135315973" sldId="276"/>
            <ac:spMk id="9" creationId="{EE527810-73F9-2E46-FDCC-6B1B82B1040A}"/>
          </ac:spMkLst>
        </pc:spChg>
      </pc:sldChg>
      <pc:sldChg chg="modSp add del mod">
        <pc:chgData name="Marleen Rensen" userId="d5c9bebe-0ae2-4856-8b47-f86d7ead24a7" providerId="ADAL" clId="{DD46DC91-35EC-4055-AB54-2D2581F31FCF}" dt="2024-11-06T09:41:42.061" v="181"/>
        <pc:sldMkLst>
          <pc:docMk/>
          <pc:sldMk cId="1378887466" sldId="289"/>
        </pc:sldMkLst>
        <pc:spChg chg="mod">
          <ac:chgData name="Marleen Rensen" userId="d5c9bebe-0ae2-4856-8b47-f86d7ead24a7" providerId="ADAL" clId="{DD46DC91-35EC-4055-AB54-2D2581F31FCF}" dt="2024-11-06T09:36:38.581" v="159" actId="1076"/>
          <ac:spMkLst>
            <pc:docMk/>
            <pc:sldMk cId="1378887466" sldId="289"/>
            <ac:spMk id="17" creationId="{00000000-0000-0000-0000-000000000000}"/>
          </ac:spMkLst>
        </pc:spChg>
        <pc:graphicFrameChg chg="mod modGraphic">
          <ac:chgData name="Marleen Rensen" userId="d5c9bebe-0ae2-4856-8b47-f86d7ead24a7" providerId="ADAL" clId="{DD46DC91-35EC-4055-AB54-2D2581F31FCF}" dt="2024-11-06T09:36:46.262" v="161" actId="1076"/>
          <ac:graphicFrameMkLst>
            <pc:docMk/>
            <pc:sldMk cId="1378887466" sldId="289"/>
            <ac:graphicFrameMk id="11" creationId="{00000000-0000-0000-0000-000000000000}"/>
          </ac:graphicFrameMkLst>
        </pc:graphicFrameChg>
      </pc:sldChg>
      <pc:sldChg chg="addSp delSp modSp new del mod ord modClrScheme chgLayout">
        <pc:chgData name="Marleen Rensen" userId="d5c9bebe-0ae2-4856-8b47-f86d7ead24a7" providerId="ADAL" clId="{DD46DC91-35EC-4055-AB54-2D2581F31FCF}" dt="2024-11-06T12:48:18.223" v="289" actId="47"/>
        <pc:sldMkLst>
          <pc:docMk/>
          <pc:sldMk cId="708798670" sldId="290"/>
        </pc:sldMkLst>
        <pc:spChg chg="del mod ord">
          <ac:chgData name="Marleen Rensen" userId="d5c9bebe-0ae2-4856-8b47-f86d7ead24a7" providerId="ADAL" clId="{DD46DC91-35EC-4055-AB54-2D2581F31FCF}" dt="2024-11-06T09:37:42.089" v="165" actId="700"/>
          <ac:spMkLst>
            <pc:docMk/>
            <pc:sldMk cId="708798670" sldId="290"/>
            <ac:spMk id="2" creationId="{E3263B11-82F2-5429-33BA-181C91D140CA}"/>
          </ac:spMkLst>
        </pc:spChg>
        <pc:spChg chg="del mod ord">
          <ac:chgData name="Marleen Rensen" userId="d5c9bebe-0ae2-4856-8b47-f86d7ead24a7" providerId="ADAL" clId="{DD46DC91-35EC-4055-AB54-2D2581F31FCF}" dt="2024-11-06T09:37:42.089" v="165" actId="700"/>
          <ac:spMkLst>
            <pc:docMk/>
            <pc:sldMk cId="708798670" sldId="290"/>
            <ac:spMk id="3" creationId="{6EFE8B6D-C577-20B2-0674-43961513D5B0}"/>
          </ac:spMkLst>
        </pc:spChg>
        <pc:spChg chg="del">
          <ac:chgData name="Marleen Rensen" userId="d5c9bebe-0ae2-4856-8b47-f86d7ead24a7" providerId="ADAL" clId="{DD46DC91-35EC-4055-AB54-2D2581F31FCF}" dt="2024-11-06T09:37:42.089" v="165" actId="700"/>
          <ac:spMkLst>
            <pc:docMk/>
            <pc:sldMk cId="708798670" sldId="290"/>
            <ac:spMk id="4" creationId="{105AA9DE-7FDA-52A4-1810-57734269CC2A}"/>
          </ac:spMkLst>
        </pc:spChg>
        <pc:spChg chg="add del mod ord">
          <ac:chgData name="Marleen Rensen" userId="d5c9bebe-0ae2-4856-8b47-f86d7ead24a7" providerId="ADAL" clId="{DD46DC91-35EC-4055-AB54-2D2581F31FCF}" dt="2024-11-06T09:38:09.025" v="172" actId="700"/>
          <ac:spMkLst>
            <pc:docMk/>
            <pc:sldMk cId="708798670" sldId="290"/>
            <ac:spMk id="5" creationId="{5765037B-D2D7-0DCA-C621-5D8B19023008}"/>
          </ac:spMkLst>
        </pc:spChg>
        <pc:spChg chg="add del mod ord">
          <ac:chgData name="Marleen Rensen" userId="d5c9bebe-0ae2-4856-8b47-f86d7ead24a7" providerId="ADAL" clId="{DD46DC91-35EC-4055-AB54-2D2581F31FCF}" dt="2024-11-06T09:37:49.740" v="166"/>
          <ac:spMkLst>
            <pc:docMk/>
            <pc:sldMk cId="708798670" sldId="290"/>
            <ac:spMk id="6" creationId="{0700FDE9-B10C-9B74-2687-C13303A8EC24}"/>
          </ac:spMkLst>
        </pc:spChg>
        <pc:spChg chg="add mod ord">
          <ac:chgData name="Marleen Rensen" userId="d5c9bebe-0ae2-4856-8b47-f86d7ead24a7" providerId="ADAL" clId="{DD46DC91-35EC-4055-AB54-2D2581F31FCF}" dt="2024-11-06T09:38:09.025" v="172" actId="700"/>
          <ac:spMkLst>
            <pc:docMk/>
            <pc:sldMk cId="708798670" sldId="290"/>
            <ac:spMk id="8" creationId="{FF7B1A55-14FA-43A6-9EB9-3EFCE9FE7B7E}"/>
          </ac:spMkLst>
        </pc:spChg>
        <pc:spChg chg="add del mod">
          <ac:chgData name="Marleen Rensen" userId="d5c9bebe-0ae2-4856-8b47-f86d7ead24a7" providerId="ADAL" clId="{DD46DC91-35EC-4055-AB54-2D2581F31FCF}" dt="2024-11-06T12:36:36.535" v="241" actId="478"/>
          <ac:spMkLst>
            <pc:docMk/>
            <pc:sldMk cId="708798670" sldId="290"/>
            <ac:spMk id="10" creationId="{3D390A19-24C4-C4DA-0355-21CB7B96E649}"/>
          </ac:spMkLst>
        </pc:spChg>
        <pc:picChg chg="add del mod ord">
          <ac:chgData name="Marleen Rensen" userId="d5c9bebe-0ae2-4856-8b47-f86d7ead24a7" providerId="ADAL" clId="{DD46DC91-35EC-4055-AB54-2D2581F31FCF}" dt="2024-11-06T12:36:36.535" v="241" actId="478"/>
          <ac:picMkLst>
            <pc:docMk/>
            <pc:sldMk cId="708798670" sldId="290"/>
            <ac:picMk id="7" creationId="{85A6F241-E75A-9CDE-A343-41EBD6F5C334}"/>
          </ac:picMkLst>
        </pc:picChg>
      </pc:sldChg>
      <pc:sldChg chg="new del">
        <pc:chgData name="Marleen Rensen" userId="d5c9bebe-0ae2-4856-8b47-f86d7ead24a7" providerId="ADAL" clId="{DD46DC91-35EC-4055-AB54-2D2581F31FCF}" dt="2024-11-06T09:37:28.733" v="163" actId="47"/>
        <pc:sldMkLst>
          <pc:docMk/>
          <pc:sldMk cId="1607571971" sldId="290"/>
        </pc:sldMkLst>
      </pc:sldChg>
      <pc:sldChg chg="addSp delSp modSp new del mod modClrScheme chgLayout">
        <pc:chgData name="Marleen Rensen" userId="d5c9bebe-0ae2-4856-8b47-f86d7ead24a7" providerId="ADAL" clId="{DD46DC91-35EC-4055-AB54-2D2581F31FCF}" dt="2024-11-06T09:36:30.832" v="158" actId="47"/>
        <pc:sldMkLst>
          <pc:docMk/>
          <pc:sldMk cId="1691697319" sldId="290"/>
        </pc:sldMkLst>
        <pc:spChg chg="add del mod ord">
          <ac:chgData name="Marleen Rensen" userId="d5c9bebe-0ae2-4856-8b47-f86d7ead24a7" providerId="ADAL" clId="{DD46DC91-35EC-4055-AB54-2D2581F31FCF}" dt="2024-11-06T09:36:27.694" v="157" actId="700"/>
          <ac:spMkLst>
            <pc:docMk/>
            <pc:sldMk cId="1691697319" sldId="290"/>
            <ac:spMk id="2" creationId="{FB3457E6-405D-44DE-77F1-A5111157F6F5}"/>
          </ac:spMkLst>
        </pc:spChg>
        <pc:spChg chg="add del mod ord">
          <ac:chgData name="Marleen Rensen" userId="d5c9bebe-0ae2-4856-8b47-f86d7ead24a7" providerId="ADAL" clId="{DD46DC91-35EC-4055-AB54-2D2581F31FCF}" dt="2024-11-06T09:36:27.694" v="157" actId="700"/>
          <ac:spMkLst>
            <pc:docMk/>
            <pc:sldMk cId="1691697319" sldId="290"/>
            <ac:spMk id="3" creationId="{5A682C9A-DC85-EA23-2A30-C85110D154E8}"/>
          </ac:spMkLst>
        </pc:spChg>
        <pc:spChg chg="add del">
          <ac:chgData name="Marleen Rensen" userId="d5c9bebe-0ae2-4856-8b47-f86d7ead24a7" providerId="ADAL" clId="{DD46DC91-35EC-4055-AB54-2D2581F31FCF}" dt="2024-11-06T09:36:27.694" v="157" actId="700"/>
          <ac:spMkLst>
            <pc:docMk/>
            <pc:sldMk cId="1691697319" sldId="290"/>
            <ac:spMk id="4" creationId="{747C127D-E239-D998-0214-EDC87CC38DAA}"/>
          </ac:spMkLst>
        </pc:spChg>
        <pc:spChg chg="add del mod ord">
          <ac:chgData name="Marleen Rensen" userId="d5c9bebe-0ae2-4856-8b47-f86d7ead24a7" providerId="ADAL" clId="{DD46DC91-35EC-4055-AB54-2D2581F31FCF}" dt="2024-11-06T09:36:27.694" v="157" actId="700"/>
          <ac:spMkLst>
            <pc:docMk/>
            <pc:sldMk cId="1691697319" sldId="290"/>
            <ac:spMk id="5" creationId="{BED88744-9FD5-9DBE-3FB4-E767B267F896}"/>
          </ac:spMkLst>
        </pc:spChg>
        <pc:spChg chg="add del mod ord">
          <ac:chgData name="Marleen Rensen" userId="d5c9bebe-0ae2-4856-8b47-f86d7ead24a7" providerId="ADAL" clId="{DD46DC91-35EC-4055-AB54-2D2581F31FCF}" dt="2024-11-06T09:36:27.694" v="157" actId="700"/>
          <ac:spMkLst>
            <pc:docMk/>
            <pc:sldMk cId="1691697319" sldId="290"/>
            <ac:spMk id="6" creationId="{5FD2B110-A8F0-E9B6-7A31-3B2558094D22}"/>
          </ac:spMkLst>
        </pc:spChg>
      </pc:sldChg>
      <pc:sldChg chg="addSp delSp modSp new del mod modClrScheme chgLayout">
        <pc:chgData name="Marleen Rensen" userId="d5c9bebe-0ae2-4856-8b47-f86d7ead24a7" providerId="ADAL" clId="{DD46DC91-35EC-4055-AB54-2D2581F31FCF}" dt="2024-11-06T09:43:47.033" v="192" actId="47"/>
        <pc:sldMkLst>
          <pc:docMk/>
          <pc:sldMk cId="3818118394" sldId="291"/>
        </pc:sldMkLst>
        <pc:spChg chg="del mod ord">
          <ac:chgData name="Marleen Rensen" userId="d5c9bebe-0ae2-4856-8b47-f86d7ead24a7" providerId="ADAL" clId="{DD46DC91-35EC-4055-AB54-2D2581F31FCF}" dt="2024-11-06T09:41:18.170" v="177" actId="700"/>
          <ac:spMkLst>
            <pc:docMk/>
            <pc:sldMk cId="3818118394" sldId="291"/>
            <ac:spMk id="2" creationId="{1DD84539-6956-721B-435A-26FBEBD45739}"/>
          </ac:spMkLst>
        </pc:spChg>
        <pc:spChg chg="del mod ord">
          <ac:chgData name="Marleen Rensen" userId="d5c9bebe-0ae2-4856-8b47-f86d7ead24a7" providerId="ADAL" clId="{DD46DC91-35EC-4055-AB54-2D2581F31FCF}" dt="2024-11-06T09:41:18.170" v="177" actId="700"/>
          <ac:spMkLst>
            <pc:docMk/>
            <pc:sldMk cId="3818118394" sldId="291"/>
            <ac:spMk id="3" creationId="{25923873-0F58-818B-ED28-99DE8FBFDE17}"/>
          </ac:spMkLst>
        </pc:spChg>
        <pc:spChg chg="del">
          <ac:chgData name="Marleen Rensen" userId="d5c9bebe-0ae2-4856-8b47-f86d7ead24a7" providerId="ADAL" clId="{DD46DC91-35EC-4055-AB54-2D2581F31FCF}" dt="2024-11-06T09:41:18.170" v="177" actId="700"/>
          <ac:spMkLst>
            <pc:docMk/>
            <pc:sldMk cId="3818118394" sldId="291"/>
            <ac:spMk id="4" creationId="{B5D2DAD5-700B-4AAC-53E6-703F04536715}"/>
          </ac:spMkLst>
        </pc:spChg>
        <pc:spChg chg="add mod ord">
          <ac:chgData name="Marleen Rensen" userId="d5c9bebe-0ae2-4856-8b47-f86d7ead24a7" providerId="ADAL" clId="{DD46DC91-35EC-4055-AB54-2D2581F31FCF}" dt="2024-11-06T09:41:18.170" v="177" actId="700"/>
          <ac:spMkLst>
            <pc:docMk/>
            <pc:sldMk cId="3818118394" sldId="291"/>
            <ac:spMk id="5" creationId="{9BF31942-9397-D011-CF81-ADD0EBFF110E}"/>
          </ac:spMkLst>
        </pc:spChg>
        <pc:spChg chg="add mod ord">
          <ac:chgData name="Marleen Rensen" userId="d5c9bebe-0ae2-4856-8b47-f86d7ead24a7" providerId="ADAL" clId="{DD46DC91-35EC-4055-AB54-2D2581F31FCF}" dt="2024-11-06T09:41:18.170" v="177" actId="700"/>
          <ac:spMkLst>
            <pc:docMk/>
            <pc:sldMk cId="3818118394" sldId="291"/>
            <ac:spMk id="6" creationId="{CBDEC105-5644-5D3B-C805-312BD9246ADA}"/>
          </ac:spMkLst>
        </pc:spChg>
      </pc:sldChg>
      <pc:sldChg chg="addSp delSp modSp new mod modClrScheme chgLayout">
        <pc:chgData name="Marleen Rensen" userId="d5c9bebe-0ae2-4856-8b47-f86d7ead24a7" providerId="ADAL" clId="{DD46DC91-35EC-4055-AB54-2D2581F31FCF}" dt="2024-11-06T13:22:06.319" v="1435" actId="14100"/>
        <pc:sldMkLst>
          <pc:docMk/>
          <pc:sldMk cId="2172293770" sldId="292"/>
        </pc:sldMkLst>
        <pc:spChg chg="del mod ord">
          <ac:chgData name="Marleen Rensen" userId="d5c9bebe-0ae2-4856-8b47-f86d7ead24a7" providerId="ADAL" clId="{DD46DC91-35EC-4055-AB54-2D2581F31FCF}" dt="2024-11-06T09:43:26.849" v="183" actId="700"/>
          <ac:spMkLst>
            <pc:docMk/>
            <pc:sldMk cId="2172293770" sldId="292"/>
            <ac:spMk id="2" creationId="{225317ED-654A-89B5-D562-1D7A4193E991}"/>
          </ac:spMkLst>
        </pc:spChg>
        <pc:spChg chg="del mod ord">
          <ac:chgData name="Marleen Rensen" userId="d5c9bebe-0ae2-4856-8b47-f86d7ead24a7" providerId="ADAL" clId="{DD46DC91-35EC-4055-AB54-2D2581F31FCF}" dt="2024-11-06T09:43:26.849" v="183" actId="700"/>
          <ac:spMkLst>
            <pc:docMk/>
            <pc:sldMk cId="2172293770" sldId="292"/>
            <ac:spMk id="3" creationId="{E8F372D5-61E4-DA63-1EB4-5B88D228AED7}"/>
          </ac:spMkLst>
        </pc:spChg>
        <pc:spChg chg="add del mod ord">
          <ac:chgData name="Marleen Rensen" userId="d5c9bebe-0ae2-4856-8b47-f86d7ead24a7" providerId="ADAL" clId="{DD46DC91-35EC-4055-AB54-2D2581F31FCF}" dt="2024-11-06T09:43:31.373" v="185" actId="700"/>
          <ac:spMkLst>
            <pc:docMk/>
            <pc:sldMk cId="2172293770" sldId="292"/>
            <ac:spMk id="4" creationId="{D88D218F-8105-40A8-FEB9-E5B60C8524D8}"/>
          </ac:spMkLst>
        </pc:spChg>
        <pc:spChg chg="add del mod ord">
          <ac:chgData name="Marleen Rensen" userId="d5c9bebe-0ae2-4856-8b47-f86d7ead24a7" providerId="ADAL" clId="{DD46DC91-35EC-4055-AB54-2D2581F31FCF}" dt="2024-11-06T09:43:31.373" v="185" actId="700"/>
          <ac:spMkLst>
            <pc:docMk/>
            <pc:sldMk cId="2172293770" sldId="292"/>
            <ac:spMk id="5" creationId="{4C876E17-C788-65A2-78EB-4E8754A0949B}"/>
          </ac:spMkLst>
        </pc:spChg>
        <pc:spChg chg="add mod ord">
          <ac:chgData name="Marleen Rensen" userId="d5c9bebe-0ae2-4856-8b47-f86d7ead24a7" providerId="ADAL" clId="{DD46DC91-35EC-4055-AB54-2D2581F31FCF}" dt="2024-11-06T12:36:42.171" v="242" actId="20577"/>
          <ac:spMkLst>
            <pc:docMk/>
            <pc:sldMk cId="2172293770" sldId="292"/>
            <ac:spMk id="6" creationId="{B5CE3D5E-E37C-93C8-63B6-B26E1917A41B}"/>
          </ac:spMkLst>
        </pc:spChg>
        <pc:spChg chg="add del mod ord">
          <ac:chgData name="Marleen Rensen" userId="d5c9bebe-0ae2-4856-8b47-f86d7ead24a7" providerId="ADAL" clId="{DD46DC91-35EC-4055-AB54-2D2581F31FCF}" dt="2024-11-06T12:49:23.114" v="296" actId="478"/>
          <ac:spMkLst>
            <pc:docMk/>
            <pc:sldMk cId="2172293770" sldId="292"/>
            <ac:spMk id="7" creationId="{27AFE888-DC60-0A5F-BEDF-1DE799691F10}"/>
          </ac:spMkLst>
        </pc:spChg>
        <pc:spChg chg="add mod">
          <ac:chgData name="Marleen Rensen" userId="d5c9bebe-0ae2-4856-8b47-f86d7ead24a7" providerId="ADAL" clId="{DD46DC91-35EC-4055-AB54-2D2581F31FCF}" dt="2024-11-06T12:37:28.096" v="246" actId="1076"/>
          <ac:spMkLst>
            <pc:docMk/>
            <pc:sldMk cId="2172293770" sldId="292"/>
            <ac:spMk id="10" creationId="{0E8DCD5B-6D33-0B33-CD4A-0208B5F71F3D}"/>
          </ac:spMkLst>
        </pc:spChg>
        <pc:spChg chg="add mod">
          <ac:chgData name="Marleen Rensen" userId="d5c9bebe-0ae2-4856-8b47-f86d7ead24a7" providerId="ADAL" clId="{DD46DC91-35EC-4055-AB54-2D2581F31FCF}" dt="2024-11-06T13:22:06.319" v="1435" actId="14100"/>
          <ac:spMkLst>
            <pc:docMk/>
            <pc:sldMk cId="2172293770" sldId="292"/>
            <ac:spMk id="11" creationId="{DE6A6FA5-5329-B56D-5BD9-4D26880A0923}"/>
          </ac:spMkLst>
        </pc:spChg>
        <pc:graphicFrameChg chg="add mod modGraphic">
          <ac:chgData name="Marleen Rensen" userId="d5c9bebe-0ae2-4856-8b47-f86d7ead24a7" providerId="ADAL" clId="{DD46DC91-35EC-4055-AB54-2D2581F31FCF}" dt="2024-11-06T12:49:01.585" v="293" actId="1076"/>
          <ac:graphicFrameMkLst>
            <pc:docMk/>
            <pc:sldMk cId="2172293770" sldId="292"/>
            <ac:graphicFrameMk id="9" creationId="{F20D52CD-0943-BEFD-6D44-1AADDB9D130E}"/>
          </ac:graphicFrameMkLst>
        </pc:graphicFrameChg>
        <pc:picChg chg="add mod">
          <ac:chgData name="Marleen Rensen" userId="d5c9bebe-0ae2-4856-8b47-f86d7ead24a7" providerId="ADAL" clId="{DD46DC91-35EC-4055-AB54-2D2581F31FCF}" dt="2024-11-06T09:45:26.536" v="194"/>
          <ac:picMkLst>
            <pc:docMk/>
            <pc:sldMk cId="2172293770" sldId="292"/>
            <ac:picMk id="8" creationId="{ECF6B077-02FC-D193-D4FE-55769554EA33}"/>
          </ac:picMkLst>
        </pc:picChg>
      </pc:sldChg>
      <pc:sldChg chg="addSp delSp modSp new mod modClrScheme chgLayout">
        <pc:chgData name="Marleen Rensen" userId="d5c9bebe-0ae2-4856-8b47-f86d7ead24a7" providerId="ADAL" clId="{DD46DC91-35EC-4055-AB54-2D2581F31FCF}" dt="2024-11-06T13:23:36.518" v="1451" actId="20577"/>
        <pc:sldMkLst>
          <pc:docMk/>
          <pc:sldMk cId="939294267" sldId="293"/>
        </pc:sldMkLst>
        <pc:spChg chg="del mod ord">
          <ac:chgData name="Marleen Rensen" userId="d5c9bebe-0ae2-4856-8b47-f86d7ead24a7" providerId="ADAL" clId="{DD46DC91-35EC-4055-AB54-2D2581F31FCF}" dt="2024-11-06T12:59:49.850" v="785" actId="700"/>
          <ac:spMkLst>
            <pc:docMk/>
            <pc:sldMk cId="939294267" sldId="293"/>
            <ac:spMk id="2" creationId="{42096139-85E7-8C39-98F0-02E5F106AE8F}"/>
          </ac:spMkLst>
        </pc:spChg>
        <pc:spChg chg="del mod ord">
          <ac:chgData name="Marleen Rensen" userId="d5c9bebe-0ae2-4856-8b47-f86d7ead24a7" providerId="ADAL" clId="{DD46DC91-35EC-4055-AB54-2D2581F31FCF}" dt="2024-11-06T12:59:49.850" v="785" actId="700"/>
          <ac:spMkLst>
            <pc:docMk/>
            <pc:sldMk cId="939294267" sldId="293"/>
            <ac:spMk id="3" creationId="{A7420DDA-A017-1A2F-2CCE-04AECE816CB7}"/>
          </ac:spMkLst>
        </pc:spChg>
        <pc:spChg chg="del">
          <ac:chgData name="Marleen Rensen" userId="d5c9bebe-0ae2-4856-8b47-f86d7ead24a7" providerId="ADAL" clId="{DD46DC91-35EC-4055-AB54-2D2581F31FCF}" dt="2024-11-06T12:59:49.850" v="785" actId="700"/>
          <ac:spMkLst>
            <pc:docMk/>
            <pc:sldMk cId="939294267" sldId="293"/>
            <ac:spMk id="4" creationId="{32B8AF01-EDA8-1D37-0A9B-C8BB839A8920}"/>
          </ac:spMkLst>
        </pc:spChg>
        <pc:spChg chg="add mod ord">
          <ac:chgData name="Marleen Rensen" userId="d5c9bebe-0ae2-4856-8b47-f86d7ead24a7" providerId="ADAL" clId="{DD46DC91-35EC-4055-AB54-2D2581F31FCF}" dt="2024-11-06T13:00:02.793" v="831" actId="20577"/>
          <ac:spMkLst>
            <pc:docMk/>
            <pc:sldMk cId="939294267" sldId="293"/>
            <ac:spMk id="5" creationId="{26F6F9B6-17EA-4C73-A17F-86EAFA48793C}"/>
          </ac:spMkLst>
        </pc:spChg>
        <pc:spChg chg="add mod ord">
          <ac:chgData name="Marleen Rensen" userId="d5c9bebe-0ae2-4856-8b47-f86d7ead24a7" providerId="ADAL" clId="{DD46DC91-35EC-4055-AB54-2D2581F31FCF}" dt="2024-11-06T13:23:36.518" v="1451" actId="20577"/>
          <ac:spMkLst>
            <pc:docMk/>
            <pc:sldMk cId="939294267" sldId="293"/>
            <ac:spMk id="6" creationId="{101ABD01-967F-6D89-B5FE-6CB97279A29A}"/>
          </ac:spMkLst>
        </pc:spChg>
      </pc:sldChg>
      <pc:sldChg chg="addSp delSp modSp new del mod modClrScheme chgLayout">
        <pc:chgData name="Marleen Rensen" userId="d5c9bebe-0ae2-4856-8b47-f86d7ead24a7" providerId="ADAL" clId="{DD46DC91-35EC-4055-AB54-2D2581F31FCF}" dt="2024-11-06T12:39:56.092" v="268" actId="47"/>
        <pc:sldMkLst>
          <pc:docMk/>
          <pc:sldMk cId="3477520048" sldId="293"/>
        </pc:sldMkLst>
        <pc:spChg chg="del mod ord">
          <ac:chgData name="Marleen Rensen" userId="d5c9bebe-0ae2-4856-8b47-f86d7ead24a7" providerId="ADAL" clId="{DD46DC91-35EC-4055-AB54-2D2581F31FCF}" dt="2024-11-06T12:39:10.308" v="260" actId="700"/>
          <ac:spMkLst>
            <pc:docMk/>
            <pc:sldMk cId="3477520048" sldId="293"/>
            <ac:spMk id="2" creationId="{EDCE1E05-B990-3D45-9917-11300A894009}"/>
          </ac:spMkLst>
        </pc:spChg>
        <pc:spChg chg="del mod ord">
          <ac:chgData name="Marleen Rensen" userId="d5c9bebe-0ae2-4856-8b47-f86d7ead24a7" providerId="ADAL" clId="{DD46DC91-35EC-4055-AB54-2D2581F31FCF}" dt="2024-11-06T12:39:10.308" v="260" actId="700"/>
          <ac:spMkLst>
            <pc:docMk/>
            <pc:sldMk cId="3477520048" sldId="293"/>
            <ac:spMk id="3" creationId="{20FF1967-2371-4652-A04C-E06DC4E9EC7D}"/>
          </ac:spMkLst>
        </pc:spChg>
        <pc:spChg chg="add mod ord">
          <ac:chgData name="Marleen Rensen" userId="d5c9bebe-0ae2-4856-8b47-f86d7ead24a7" providerId="ADAL" clId="{DD46DC91-35EC-4055-AB54-2D2581F31FCF}" dt="2024-11-06T12:39:10.308" v="260" actId="700"/>
          <ac:spMkLst>
            <pc:docMk/>
            <pc:sldMk cId="3477520048" sldId="293"/>
            <ac:spMk id="4" creationId="{9A492C2C-1098-0E8D-B581-E7BC4F46C709}"/>
          </ac:spMkLst>
        </pc:spChg>
        <pc:spChg chg="add mod ord">
          <ac:chgData name="Marleen Rensen" userId="d5c9bebe-0ae2-4856-8b47-f86d7ead24a7" providerId="ADAL" clId="{DD46DC91-35EC-4055-AB54-2D2581F31FCF}" dt="2024-11-06T12:39:10.308" v="260" actId="700"/>
          <ac:spMkLst>
            <pc:docMk/>
            <pc:sldMk cId="3477520048" sldId="293"/>
            <ac:spMk id="5" creationId="{957FA681-2DA8-53D0-CEED-516663FE0DF5}"/>
          </ac:spMkLst>
        </pc:spChg>
        <pc:graphicFrameChg chg="add">
          <ac:chgData name="Marleen Rensen" userId="d5c9bebe-0ae2-4856-8b47-f86d7ead24a7" providerId="ADAL" clId="{DD46DC91-35EC-4055-AB54-2D2581F31FCF}" dt="2024-11-06T12:39:53.041" v="267"/>
          <ac:graphicFrameMkLst>
            <pc:docMk/>
            <pc:sldMk cId="3477520048" sldId="293"/>
            <ac:graphicFrameMk id="6" creationId="{9E6374EA-A8CE-5F22-E4EB-0B08FC38E325}"/>
          </ac:graphicFrameMkLst>
        </pc:graphicFrameChg>
      </pc:sldChg>
      <pc:sldChg chg="addSp delSp modSp new mod modClrScheme chgLayout">
        <pc:chgData name="Marleen Rensen" userId="d5c9bebe-0ae2-4856-8b47-f86d7ead24a7" providerId="ADAL" clId="{DD46DC91-35EC-4055-AB54-2D2581F31FCF}" dt="2024-11-06T13:10:23.072" v="1247" actId="12"/>
        <pc:sldMkLst>
          <pc:docMk/>
          <pc:sldMk cId="4070829775" sldId="294"/>
        </pc:sldMkLst>
        <pc:spChg chg="del mod ord">
          <ac:chgData name="Marleen Rensen" userId="d5c9bebe-0ae2-4856-8b47-f86d7ead24a7" providerId="ADAL" clId="{DD46DC91-35EC-4055-AB54-2D2581F31FCF}" dt="2024-11-06T13:09:44.613" v="1144" actId="700"/>
          <ac:spMkLst>
            <pc:docMk/>
            <pc:sldMk cId="4070829775" sldId="294"/>
            <ac:spMk id="2" creationId="{9EF10B19-0540-52CD-8A29-309A58F8E8C9}"/>
          </ac:spMkLst>
        </pc:spChg>
        <pc:spChg chg="del mod ord">
          <ac:chgData name="Marleen Rensen" userId="d5c9bebe-0ae2-4856-8b47-f86d7ead24a7" providerId="ADAL" clId="{DD46DC91-35EC-4055-AB54-2D2581F31FCF}" dt="2024-11-06T13:09:44.613" v="1144" actId="700"/>
          <ac:spMkLst>
            <pc:docMk/>
            <pc:sldMk cId="4070829775" sldId="294"/>
            <ac:spMk id="3" creationId="{750C1568-0812-415A-7BC5-B41D4C0131B2}"/>
          </ac:spMkLst>
        </pc:spChg>
        <pc:spChg chg="del">
          <ac:chgData name="Marleen Rensen" userId="d5c9bebe-0ae2-4856-8b47-f86d7ead24a7" providerId="ADAL" clId="{DD46DC91-35EC-4055-AB54-2D2581F31FCF}" dt="2024-11-06T13:09:44.613" v="1144" actId="700"/>
          <ac:spMkLst>
            <pc:docMk/>
            <pc:sldMk cId="4070829775" sldId="294"/>
            <ac:spMk id="4" creationId="{519D219D-CDE1-BDC9-9E23-C098B76016A7}"/>
          </ac:spMkLst>
        </pc:spChg>
        <pc:spChg chg="del">
          <ac:chgData name="Marleen Rensen" userId="d5c9bebe-0ae2-4856-8b47-f86d7ead24a7" providerId="ADAL" clId="{DD46DC91-35EC-4055-AB54-2D2581F31FCF}" dt="2024-11-06T13:09:44.613" v="1144" actId="700"/>
          <ac:spMkLst>
            <pc:docMk/>
            <pc:sldMk cId="4070829775" sldId="294"/>
            <ac:spMk id="5" creationId="{FBBBA998-1425-AA85-FB9C-59B0BFAEA265}"/>
          </ac:spMkLst>
        </pc:spChg>
        <pc:spChg chg="del">
          <ac:chgData name="Marleen Rensen" userId="d5c9bebe-0ae2-4856-8b47-f86d7ead24a7" providerId="ADAL" clId="{DD46DC91-35EC-4055-AB54-2D2581F31FCF}" dt="2024-11-06T13:09:44.613" v="1144" actId="700"/>
          <ac:spMkLst>
            <pc:docMk/>
            <pc:sldMk cId="4070829775" sldId="294"/>
            <ac:spMk id="6" creationId="{6B8995A4-81A5-81AC-5CF1-64A6A09E4BB6}"/>
          </ac:spMkLst>
        </pc:spChg>
        <pc:spChg chg="add mod ord">
          <ac:chgData name="Marleen Rensen" userId="d5c9bebe-0ae2-4856-8b47-f86d7ead24a7" providerId="ADAL" clId="{DD46DC91-35EC-4055-AB54-2D2581F31FCF}" dt="2024-11-06T13:09:52.972" v="1172" actId="20577"/>
          <ac:spMkLst>
            <pc:docMk/>
            <pc:sldMk cId="4070829775" sldId="294"/>
            <ac:spMk id="7" creationId="{FE66429C-A28A-F756-01F2-A1CB8A660FE1}"/>
          </ac:spMkLst>
        </pc:spChg>
        <pc:spChg chg="add mod ord">
          <ac:chgData name="Marleen Rensen" userId="d5c9bebe-0ae2-4856-8b47-f86d7ead24a7" providerId="ADAL" clId="{DD46DC91-35EC-4055-AB54-2D2581F31FCF}" dt="2024-11-06T13:10:23.072" v="1247" actId="12"/>
          <ac:spMkLst>
            <pc:docMk/>
            <pc:sldMk cId="4070829775" sldId="294"/>
            <ac:spMk id="8" creationId="{B3CF139A-4948-1043-A0ED-9F6A579E1DD4}"/>
          </ac:spMkLst>
        </pc:spChg>
      </pc:sldChg>
      <pc:sldChg chg="addSp delSp modSp add del mod">
        <pc:chgData name="Marleen Rensen" userId="d5c9bebe-0ae2-4856-8b47-f86d7ead24a7" providerId="ADAL" clId="{DD46DC91-35EC-4055-AB54-2D2581F31FCF}" dt="2024-11-06T12:48:12.429" v="288" actId="47"/>
        <pc:sldMkLst>
          <pc:docMk/>
          <pc:sldMk cId="4118413976" sldId="294"/>
        </pc:sldMkLst>
        <pc:spChg chg="add del mod">
          <ac:chgData name="Marleen Rensen" userId="d5c9bebe-0ae2-4856-8b47-f86d7ead24a7" providerId="ADAL" clId="{DD46DC91-35EC-4055-AB54-2D2581F31FCF}" dt="2024-11-06T12:48:01.998" v="286"/>
          <ac:spMkLst>
            <pc:docMk/>
            <pc:sldMk cId="4118413976" sldId="294"/>
            <ac:spMk id="5" creationId="{AD65141C-0E64-339C-8F81-BE68C20D7971}"/>
          </ac:spMkLst>
        </pc:spChg>
        <pc:spChg chg="del">
          <ac:chgData name="Marleen Rensen" userId="d5c9bebe-0ae2-4856-8b47-f86d7ead24a7" providerId="ADAL" clId="{DD46DC91-35EC-4055-AB54-2D2581F31FCF}" dt="2024-11-06T12:42:10.487" v="270" actId="931"/>
          <ac:spMkLst>
            <pc:docMk/>
            <pc:sldMk cId="4118413976" sldId="294"/>
            <ac:spMk id="7" creationId="{71BE3889-3A74-80CF-8B57-4E948D0A1C52}"/>
          </ac:spMkLst>
        </pc:spChg>
        <pc:spChg chg="del">
          <ac:chgData name="Marleen Rensen" userId="d5c9bebe-0ae2-4856-8b47-f86d7ead24a7" providerId="ADAL" clId="{DD46DC91-35EC-4055-AB54-2D2581F31FCF}" dt="2024-11-06T12:42:22.368" v="272" actId="478"/>
          <ac:spMkLst>
            <pc:docMk/>
            <pc:sldMk cId="4118413976" sldId="294"/>
            <ac:spMk id="11" creationId="{56923386-38F0-5BA6-7C91-3BA7892CD5D3}"/>
          </ac:spMkLst>
        </pc:spChg>
        <pc:graphicFrameChg chg="del mod modGraphic">
          <ac:chgData name="Marleen Rensen" userId="d5c9bebe-0ae2-4856-8b47-f86d7ead24a7" providerId="ADAL" clId="{DD46DC91-35EC-4055-AB54-2D2581F31FCF}" dt="2024-11-06T12:41:18.472" v="269" actId="478"/>
          <ac:graphicFrameMkLst>
            <pc:docMk/>
            <pc:sldMk cId="4118413976" sldId="294"/>
            <ac:graphicFrameMk id="9" creationId="{E8405127-2248-9B45-EF0E-B082FB051A03}"/>
          </ac:graphicFrameMkLst>
        </pc:graphicFrameChg>
        <pc:picChg chg="add del mod">
          <ac:chgData name="Marleen Rensen" userId="d5c9bebe-0ae2-4856-8b47-f86d7ead24a7" providerId="ADAL" clId="{DD46DC91-35EC-4055-AB54-2D2581F31FCF}" dt="2024-11-06T12:48:00.190" v="285" actId="478"/>
          <ac:picMkLst>
            <pc:docMk/>
            <pc:sldMk cId="4118413976" sldId="294"/>
            <ac:picMk id="3" creationId="{4E41392C-ABCF-5752-1171-FAD554CFCFD9}"/>
          </ac:picMkLst>
        </pc:picChg>
        <pc:picChg chg="add mod">
          <ac:chgData name="Marleen Rensen" userId="d5c9bebe-0ae2-4856-8b47-f86d7ead24a7" providerId="ADAL" clId="{DD46DC91-35EC-4055-AB54-2D2581F31FCF}" dt="2024-11-06T12:48:06.168" v="287" actId="1076"/>
          <ac:picMkLst>
            <pc:docMk/>
            <pc:sldMk cId="4118413976" sldId="294"/>
            <ac:picMk id="8" creationId="{4E41392C-ABCF-5752-1171-FAD554CFCFD9}"/>
          </ac:picMkLst>
        </pc:picChg>
      </pc:sldChg>
      <pc:sldChg chg="modSp new mod">
        <pc:chgData name="Marleen Rensen" userId="d5c9bebe-0ae2-4856-8b47-f86d7ead24a7" providerId="ADAL" clId="{DD46DC91-35EC-4055-AB54-2D2581F31FCF}" dt="2024-11-06T13:11:51.266" v="1315" actId="313"/>
        <pc:sldMkLst>
          <pc:docMk/>
          <pc:sldMk cId="2560677383" sldId="295"/>
        </pc:sldMkLst>
        <pc:spChg chg="mod">
          <ac:chgData name="Marleen Rensen" userId="d5c9bebe-0ae2-4856-8b47-f86d7ead24a7" providerId="ADAL" clId="{DD46DC91-35EC-4055-AB54-2D2581F31FCF}" dt="2024-11-06T13:11:51.266" v="1315" actId="313"/>
          <ac:spMkLst>
            <pc:docMk/>
            <pc:sldMk cId="2560677383" sldId="295"/>
            <ac:spMk id="2" creationId="{8AA1514E-BE51-A332-61BA-B03EE406C332}"/>
          </ac:spMkLst>
        </pc:spChg>
        <pc:spChg chg="mod">
          <ac:chgData name="Marleen Rensen" userId="d5c9bebe-0ae2-4856-8b47-f86d7ead24a7" providerId="ADAL" clId="{DD46DC91-35EC-4055-AB54-2D2581F31FCF}" dt="2024-11-06T13:10:52.755" v="1261" actId="20577"/>
          <ac:spMkLst>
            <pc:docMk/>
            <pc:sldMk cId="2560677383" sldId="295"/>
            <ac:spMk id="3" creationId="{574BAE0E-6703-897E-D9AD-E5F19F31EC2D}"/>
          </ac:spMkLst>
        </pc:spChg>
      </pc:sldChg>
      <pc:sldChg chg="modSp new mod">
        <pc:chgData name="Marleen Rensen" userId="d5c9bebe-0ae2-4856-8b47-f86d7ead24a7" providerId="ADAL" clId="{DD46DC91-35EC-4055-AB54-2D2581F31FCF}" dt="2024-11-06T13:12:39.948" v="1346" actId="27636"/>
        <pc:sldMkLst>
          <pc:docMk/>
          <pc:sldMk cId="2392387688" sldId="296"/>
        </pc:sldMkLst>
        <pc:spChg chg="mod">
          <ac:chgData name="Marleen Rensen" userId="d5c9bebe-0ae2-4856-8b47-f86d7ead24a7" providerId="ADAL" clId="{DD46DC91-35EC-4055-AB54-2D2581F31FCF}" dt="2024-11-06T13:12:39.948" v="1346" actId="27636"/>
          <ac:spMkLst>
            <pc:docMk/>
            <pc:sldMk cId="2392387688" sldId="296"/>
            <ac:spMk id="2" creationId="{E0E7B2C8-9F39-8CA5-EBED-40646C4B5651}"/>
          </ac:spMkLst>
        </pc:spChg>
        <pc:spChg chg="mod">
          <ac:chgData name="Marleen Rensen" userId="d5c9bebe-0ae2-4856-8b47-f86d7ead24a7" providerId="ADAL" clId="{DD46DC91-35EC-4055-AB54-2D2581F31FCF}" dt="2024-11-06T13:12:31.790" v="1344" actId="20577"/>
          <ac:spMkLst>
            <pc:docMk/>
            <pc:sldMk cId="2392387688" sldId="296"/>
            <ac:spMk id="3" creationId="{A651BD27-9B1A-90C2-CE69-97581F633963}"/>
          </ac:spMkLst>
        </pc:spChg>
      </pc:sldChg>
      <pc:sldChg chg="addSp modSp new mod">
        <pc:chgData name="Marleen Rensen" userId="d5c9bebe-0ae2-4856-8b47-f86d7ead24a7" providerId="ADAL" clId="{DD46DC91-35EC-4055-AB54-2D2581F31FCF}" dt="2024-11-06T13:14:25.778" v="1399" actId="1076"/>
        <pc:sldMkLst>
          <pc:docMk/>
          <pc:sldMk cId="1804072597" sldId="297"/>
        </pc:sldMkLst>
        <pc:spChg chg="mod">
          <ac:chgData name="Marleen Rensen" userId="d5c9bebe-0ae2-4856-8b47-f86d7ead24a7" providerId="ADAL" clId="{DD46DC91-35EC-4055-AB54-2D2581F31FCF}" dt="2024-11-06T13:14:23.795" v="1398" actId="20577"/>
          <ac:spMkLst>
            <pc:docMk/>
            <pc:sldMk cId="1804072597" sldId="297"/>
            <ac:spMk id="2" creationId="{4422DA84-AD6A-F32E-E727-663E7B867D8F}"/>
          </ac:spMkLst>
        </pc:spChg>
        <pc:spChg chg="mod">
          <ac:chgData name="Marleen Rensen" userId="d5c9bebe-0ae2-4856-8b47-f86d7ead24a7" providerId="ADAL" clId="{DD46DC91-35EC-4055-AB54-2D2581F31FCF}" dt="2024-11-06T13:13:17.860" v="1373" actId="20577"/>
          <ac:spMkLst>
            <pc:docMk/>
            <pc:sldMk cId="1804072597" sldId="297"/>
            <ac:spMk id="3" creationId="{7DCB394E-A9DA-464E-A7A4-2045556942A1}"/>
          </ac:spMkLst>
        </pc:spChg>
        <pc:picChg chg="add mod">
          <ac:chgData name="Marleen Rensen" userId="d5c9bebe-0ae2-4856-8b47-f86d7ead24a7" providerId="ADAL" clId="{DD46DC91-35EC-4055-AB54-2D2581F31FCF}" dt="2024-11-06T13:14:25.778" v="1399" actId="1076"/>
          <ac:picMkLst>
            <pc:docMk/>
            <pc:sldMk cId="1804072597" sldId="297"/>
            <ac:picMk id="4" creationId="{D3BBEAE5-1244-B48A-7BB1-84A94C5F09A7}"/>
          </ac:picMkLst>
        </pc:picChg>
      </pc:sldChg>
      <pc:sldChg chg="modSp add mod">
        <pc:chgData name="Marleen Rensen" userId="d5c9bebe-0ae2-4856-8b47-f86d7ead24a7" providerId="ADAL" clId="{DD46DC91-35EC-4055-AB54-2D2581F31FCF}" dt="2024-11-06T14:37:04.387" v="1599" actId="20577"/>
        <pc:sldMkLst>
          <pc:docMk/>
          <pc:sldMk cId="4254128735" sldId="298"/>
        </pc:sldMkLst>
        <pc:spChg chg="mod">
          <ac:chgData name="Marleen Rensen" userId="d5c9bebe-0ae2-4856-8b47-f86d7ead24a7" providerId="ADAL" clId="{DD46DC91-35EC-4055-AB54-2D2581F31FCF}" dt="2024-11-06T14:37:04.387" v="1599" actId="20577"/>
          <ac:spMkLst>
            <pc:docMk/>
            <pc:sldMk cId="4254128735" sldId="298"/>
            <ac:spMk id="4" creationId="{1D169552-9B1B-53BF-A961-84AD3A027D2B}"/>
          </ac:spMkLst>
        </pc:spChg>
      </pc:sldChg>
      <pc:sldMasterChg chg="delSldLayout">
        <pc:chgData name="Marleen Rensen" userId="d5c9bebe-0ae2-4856-8b47-f86d7ead24a7" providerId="ADAL" clId="{DD46DC91-35EC-4055-AB54-2D2581F31FCF}" dt="2024-11-06T13:03:48.377" v="903" actId="47"/>
        <pc:sldMasterMkLst>
          <pc:docMk/>
          <pc:sldMasterMk cId="261880111" sldId="2147485011"/>
        </pc:sldMasterMkLst>
        <pc:sldLayoutChg chg="del">
          <pc:chgData name="Marleen Rensen" userId="d5c9bebe-0ae2-4856-8b47-f86d7ead24a7" providerId="ADAL" clId="{DD46DC91-35EC-4055-AB54-2D2581F31FCF}" dt="2024-11-06T13:03:48.377" v="903" actId="47"/>
          <pc:sldLayoutMkLst>
            <pc:docMk/>
            <pc:sldMasterMk cId="261880111" sldId="2147485011"/>
            <pc:sldLayoutMk cId="2901796905" sldId="2147485028"/>
          </pc:sldLayoutMkLst>
        </pc:sldLayoutChg>
        <pc:sldLayoutChg chg="del">
          <pc:chgData name="Marleen Rensen" userId="d5c9bebe-0ae2-4856-8b47-f86d7ead24a7" providerId="ADAL" clId="{DD46DC91-35EC-4055-AB54-2D2581F31FCF}" dt="2024-11-06T09:37:53.732" v="167" actId="47"/>
          <pc:sldLayoutMkLst>
            <pc:docMk/>
            <pc:sldMasterMk cId="261880111" sldId="2147485011"/>
            <pc:sldLayoutMk cId="2956353911" sldId="214748503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11/6/2024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11/6/2024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69" y="237189"/>
            <a:ext cx="3990056" cy="55927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Spreker + Datum</a:t>
            </a:r>
            <a:br>
              <a:rPr lang="nl-NL" dirty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68825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68825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68825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937792"/>
            <a:ext cx="5400000" cy="465956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1937792"/>
            <a:ext cx="5400000" cy="464965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Rectangle 1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2" name="Rectangle 2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2x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7" name="Rectangle 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5" name="Rectangle 2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2132856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2132856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213061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2230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89600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2230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80000"/>
            <a:ext cx="11260138" cy="4208463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op het pictogram om een SmartArt-graphic toe te 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defRPr b="1">
                <a:latin typeface="+mj-lt"/>
                <a:ea typeface="Source Sans Pro" panose="020B0503030403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315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tekst + 50%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7992887" cy="936103"/>
          </a:xfrm>
        </p:spPr>
        <p:txBody>
          <a:bodyPr anchor="b"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tekst + 25%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20576"/>
            <a:ext cx="12192000" cy="53374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met titel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Tussenpagina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afbeelding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9" name="Rectangle 5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62" name="Rectangle 6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TextBox 81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86" name="TextBox 85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0" name="Rectangle 89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4" name="Straight Connector 93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96" name="Rectangle 9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8" name="Straight Connector 97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933507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933507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43306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43306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933507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933507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43306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43306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31" name="Rectangle 3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7" name="Rectangle 3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40" name="Rectangle 3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TextBox 6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67" name="TextBox 66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69" name="Rectangle 6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Rectangle 70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5" name="Straight Connector 74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77" name="Rectangle 7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0" y="211098"/>
            <a:ext cx="2777458" cy="38930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9" r:id="rId14"/>
    <p:sldLayoutId id="2147485030" r:id="rId15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uva.nl/shared-content/programmas/en/masters/identity-and-integration-european-studies/identity-and-integration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Marleen Rensen </a:t>
            </a:r>
            <a:r>
              <a:rPr lang="en-US" sz="2000"/>
              <a:t>– 6 </a:t>
            </a:r>
            <a:r>
              <a:rPr lang="en-US" sz="2000" dirty="0"/>
              <a:t>November 2024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Identity and Integration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MA European Studies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35"/>
          <p:cNvCxnSpPr/>
          <p:nvPr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0" name="Straight Connector 39"/>
          <p:cNvCxnSpPr/>
          <p:nvPr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25"/>
          <p:cNvSpPr txBox="1"/>
          <p:nvPr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46" name="Rectangle 4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8" name="Straight Connector 47"/>
          <p:cNvCxnSpPr/>
          <p:nvPr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examples</a:t>
            </a:r>
            <a:r>
              <a:rPr lang="nl-NL" dirty="0"/>
              <a:t> of ‘Free </a:t>
            </a:r>
            <a:r>
              <a:rPr lang="nl-NL" dirty="0" err="1"/>
              <a:t>Choice</a:t>
            </a:r>
            <a:r>
              <a:rPr lang="nl-NL" dirty="0"/>
              <a:t> </a:t>
            </a:r>
            <a:r>
              <a:rPr lang="nl-NL" dirty="0" err="1"/>
              <a:t>Electives</a:t>
            </a:r>
            <a:r>
              <a:rPr lang="nl-NL" dirty="0"/>
              <a:t>’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lvl="3"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 lvl="3"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 lvl="3"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Climate Change in Europe: policy and politics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Ukraine – Battleground for a new Europe?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Tijdelijke aanduiding voor afbeelding 11">
            <a:extLst>
              <a:ext uri="{FF2B5EF4-FFF2-40B4-BE49-F238E27FC236}">
                <a16:creationId xmlns:a16="http://schemas.microsoft.com/office/drawing/2014/main" id="{05F9EA0A-3DF6-1EC7-CDE2-EE6045CC2D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" r="394"/>
          <a:stretch>
            <a:fillRect/>
          </a:stretch>
        </p:blipFill>
        <p:spPr/>
      </p:pic>
      <p:pic>
        <p:nvPicPr>
          <p:cNvPr id="14" name="Tijdelijke aanduiding voor afbeelding 13">
            <a:extLst>
              <a:ext uri="{FF2B5EF4-FFF2-40B4-BE49-F238E27FC236}">
                <a16:creationId xmlns:a16="http://schemas.microsoft.com/office/drawing/2014/main" id="{AC3404BE-AE58-B1AA-255F-E52C758E72A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6" r="165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B3CF139A-4948-1043-A0ED-9F6A579E1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err="1"/>
              <a:t>Danee</a:t>
            </a:r>
            <a:r>
              <a:rPr lang="nl-NL" dirty="0"/>
              <a:t> van den Heuvel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err="1"/>
              <a:t>Georgi</a:t>
            </a:r>
            <a:r>
              <a:rPr lang="nl-NL" dirty="0"/>
              <a:t> Pavlov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Abel Vierhout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FE66429C-A28A-F756-01F2-A1CB8A660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Students</a:t>
            </a:r>
            <a:r>
              <a:rPr lang="nl-NL" dirty="0"/>
              <a:t>’ </a:t>
            </a:r>
            <a:r>
              <a:rPr lang="nl-NL" dirty="0" err="1"/>
              <a:t>Perspectives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829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8AA1514E-BE51-A332-61BA-B03EE406C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National Identity in </a:t>
            </a:r>
            <a:r>
              <a:rPr lang="nl-NL" dirty="0" err="1"/>
              <a:t>Contemporary</a:t>
            </a:r>
            <a:r>
              <a:rPr lang="nl-NL" dirty="0"/>
              <a:t> Cinema in Cyprus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Surinamese</a:t>
            </a:r>
            <a:r>
              <a:rPr lang="nl-NL" dirty="0"/>
              <a:t> Jazz </a:t>
            </a:r>
            <a:r>
              <a:rPr lang="nl-NL" dirty="0" err="1"/>
              <a:t>Musicians</a:t>
            </a:r>
            <a:r>
              <a:rPr lang="nl-NL" dirty="0"/>
              <a:t> in </a:t>
            </a:r>
            <a:r>
              <a:rPr lang="nl-NL" dirty="0" err="1"/>
              <a:t>Interwar</a:t>
            </a:r>
            <a:r>
              <a:rPr lang="nl-NL" dirty="0"/>
              <a:t> Amsterdam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The image of Paris in </a:t>
            </a:r>
            <a:r>
              <a:rPr lang="nl-NL" dirty="0" err="1"/>
              <a:t>Netflix</a:t>
            </a:r>
            <a:r>
              <a:rPr lang="nl-NL" dirty="0"/>
              <a:t> Series ‘Emily’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Colonialism</a:t>
            </a:r>
            <a:r>
              <a:rPr lang="nl-NL" dirty="0"/>
              <a:t> in Dutch Museums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The </a:t>
            </a:r>
            <a:r>
              <a:rPr lang="nl-NL" dirty="0" err="1"/>
              <a:t>Greek</a:t>
            </a:r>
            <a:r>
              <a:rPr lang="nl-NL" dirty="0"/>
              <a:t> </a:t>
            </a:r>
            <a:r>
              <a:rPr lang="nl-NL" dirty="0" err="1"/>
              <a:t>MeToo</a:t>
            </a:r>
            <a:r>
              <a:rPr lang="nl-NL" dirty="0"/>
              <a:t> </a:t>
            </a:r>
            <a:r>
              <a:rPr lang="nl-NL" dirty="0" err="1"/>
              <a:t>Movement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Bosnian</a:t>
            </a:r>
            <a:r>
              <a:rPr lang="nl-NL" dirty="0"/>
              <a:t> War </a:t>
            </a:r>
            <a:r>
              <a:rPr lang="nl-NL" dirty="0" err="1"/>
              <a:t>Remembrance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Comparison</a:t>
            </a:r>
            <a:r>
              <a:rPr lang="nl-NL" dirty="0"/>
              <a:t> of Dutch PVV </a:t>
            </a:r>
            <a:r>
              <a:rPr lang="nl-NL" dirty="0" err="1"/>
              <a:t>and</a:t>
            </a:r>
            <a:r>
              <a:rPr lang="nl-NL" dirty="0"/>
              <a:t> Spanish VOX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Climate</a:t>
            </a:r>
            <a:r>
              <a:rPr lang="nl-NL" dirty="0"/>
              <a:t> change in </a:t>
            </a:r>
            <a:r>
              <a:rPr lang="nl-NL" dirty="0" err="1"/>
              <a:t>children’s</a:t>
            </a:r>
            <a:r>
              <a:rPr lang="nl-NL" dirty="0"/>
              <a:t> </a:t>
            </a:r>
            <a:r>
              <a:rPr lang="nl-NL" dirty="0" err="1"/>
              <a:t>literature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74BAE0E-6703-897E-D9AD-E5F19F31E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Thesis Topics</a:t>
            </a:r>
          </a:p>
        </p:txBody>
      </p:sp>
    </p:spTree>
    <p:extLst>
      <p:ext uri="{BB962C8B-B14F-4D97-AF65-F5344CB8AC3E}">
        <p14:creationId xmlns:p14="http://schemas.microsoft.com/office/powerpoint/2010/main" val="2560677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E0E7B2C8-9F39-8CA5-EBED-40646C4B5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Policy officer governance (local, national, European level)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Journalist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Museum curator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Event programmer cultural institution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Officer at publishing house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Phd</a:t>
            </a:r>
            <a:r>
              <a:rPr lang="en-US" dirty="0"/>
              <a:t> candidate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Policy officer migration and refugee center</a:t>
            </a:r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651BD27-9B1A-90C2-CE69-97581F633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Career</a:t>
            </a:r>
            <a:r>
              <a:rPr lang="nl-NL" dirty="0"/>
              <a:t> </a:t>
            </a:r>
            <a:r>
              <a:rPr lang="nl-NL" dirty="0" err="1"/>
              <a:t>Perspectives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2387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422DA84-AD6A-F32E-E727-663E7B867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Visit</a:t>
            </a:r>
            <a:r>
              <a:rPr lang="nl-NL" dirty="0"/>
              <a:t> </a:t>
            </a:r>
            <a:r>
              <a:rPr lang="nl-NL" dirty="0" err="1"/>
              <a:t>us</a:t>
            </a:r>
            <a:r>
              <a:rPr lang="nl-NL" dirty="0"/>
              <a:t> online:</a:t>
            </a:r>
          </a:p>
          <a:p>
            <a:r>
              <a:rPr lang="nl-NL" dirty="0">
                <a:hlinkClick r:id="rId2"/>
              </a:rPr>
              <a:t>https://www.uva.nl/shared-content/programmas/en/masters/identity-and-integration-european-studies/identity-and-integration.html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DCB394E-A9DA-464E-A7A4-204555694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Question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Answers</a:t>
            </a:r>
            <a:endParaRPr lang="nl-NL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3BBEAE5-1244-B48A-7BB1-84A94C5F0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3861048"/>
            <a:ext cx="6317101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072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z="2400" dirty="0"/>
              <a:t>20.00: </a:t>
            </a:r>
            <a:r>
              <a:rPr lang="en-GB" altLang="en-US" sz="2400" b="1" dirty="0"/>
              <a:t>Introduction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GB" altLang="en-US" dirty="0"/>
              <a:t>Marleen Rensen </a:t>
            </a:r>
          </a:p>
          <a:p>
            <a:pPr eaLnBrk="1" hangingPunct="1"/>
            <a:r>
              <a:rPr lang="en-GB" altLang="en-US" sz="2400" dirty="0"/>
              <a:t>20.20 : </a:t>
            </a:r>
            <a:r>
              <a:rPr lang="en-GB" altLang="en-US" sz="2400" b="1" dirty="0"/>
              <a:t>Students’ Perspectives</a:t>
            </a:r>
          </a:p>
          <a:p>
            <a:r>
              <a:rPr lang="en-GB" altLang="en-US" sz="2400" dirty="0"/>
              <a:t>20.40: </a:t>
            </a:r>
            <a:r>
              <a:rPr lang="en-GB" altLang="en-US" sz="2400" b="1" dirty="0"/>
              <a:t>Questions &amp; Answers</a:t>
            </a:r>
          </a:p>
          <a:p>
            <a:r>
              <a:rPr lang="en-GB" altLang="en-US" sz="2400" dirty="0"/>
              <a:t>21.00: </a:t>
            </a:r>
            <a:r>
              <a:rPr lang="en-GB" altLang="en-US" sz="2400" b="1" dirty="0"/>
              <a:t>Closure</a:t>
            </a:r>
            <a:endParaRPr lang="en-GB" altLang="en-US" sz="2400" dirty="0">
              <a:solidFill>
                <a:srgbClr val="000000"/>
              </a:solidFill>
              <a:ea typeface="ＭＳ Ｐゴシック" charset="-128"/>
            </a:endParaRP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Programme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68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A614E-592A-7C6F-3914-A9CC0BA95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783B14-7C69-6A18-B249-FEFB090D9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sz="3200" dirty="0" err="1">
                <a:ea typeface="ＭＳ Ｐゴシック" charset="-128"/>
              </a:rPr>
              <a:t>Introducing</a:t>
            </a:r>
            <a:r>
              <a:rPr lang="nl-NL" altLang="en-US" sz="3200" dirty="0">
                <a:ea typeface="ＭＳ Ｐゴシック" charset="-128"/>
              </a:rPr>
              <a:t> Identity </a:t>
            </a:r>
            <a:r>
              <a:rPr lang="nl-NL" altLang="en-US" sz="3200" dirty="0" err="1">
                <a:ea typeface="ＭＳ Ｐゴシック" charset="-128"/>
              </a:rPr>
              <a:t>and</a:t>
            </a:r>
            <a:r>
              <a:rPr lang="nl-NL" altLang="en-US" sz="3200" dirty="0">
                <a:ea typeface="ＭＳ Ｐゴシック" charset="-128"/>
              </a:rPr>
              <a:t> Integration</a:t>
            </a:r>
            <a:endParaRPr lang="en-US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8685BA-759D-3596-5C38-C1C43DEC6B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b="1" dirty="0"/>
              <a:t>One of three specialised MA tracks</a:t>
            </a:r>
            <a:r>
              <a:rPr lang="en-GB" altLang="en-US" sz="2000" dirty="0"/>
              <a:t> in European Studies :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/>
              <a:t>East European Studies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/>
              <a:t>European Policy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>
                <a:solidFill>
                  <a:srgbClr val="FF0000"/>
                </a:solidFill>
              </a:rPr>
              <a:t>Identity and Integration</a:t>
            </a:r>
            <a:endParaRPr lang="en-GB" altLang="en-US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GB" altLang="en-US" sz="2000" b="1" dirty="0"/>
          </a:p>
          <a:p>
            <a:pPr marL="80010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GB" altLang="en-US" sz="2400" b="1" dirty="0"/>
          </a:p>
          <a:p>
            <a:pPr marL="11430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  <a:p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9EF9E2E-79E1-A607-F796-3FD9980C185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3" r="11789"/>
          <a:stretch/>
        </p:blipFill>
        <p:spPr/>
      </p:pic>
    </p:spTree>
    <p:extLst>
      <p:ext uri="{BB962C8B-B14F-4D97-AF65-F5344CB8AC3E}">
        <p14:creationId xmlns:p14="http://schemas.microsoft.com/office/powerpoint/2010/main" val="1398702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3F7C2-BB2A-1145-DA17-CF1B807CC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7BE5E1-7D76-F039-6657-783413DE0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sz="3200" dirty="0" err="1">
                <a:ea typeface="ＭＳ Ｐゴシック" charset="-128"/>
              </a:rPr>
              <a:t>Introducing</a:t>
            </a:r>
            <a:r>
              <a:rPr lang="nl-NL" altLang="en-US" sz="3200" dirty="0">
                <a:ea typeface="ＭＳ Ｐゴシック" charset="-128"/>
              </a:rPr>
              <a:t> Identity </a:t>
            </a:r>
            <a:r>
              <a:rPr lang="nl-NL" altLang="en-US" sz="3200" dirty="0" err="1">
                <a:ea typeface="ＭＳ Ｐゴシック" charset="-128"/>
              </a:rPr>
              <a:t>and</a:t>
            </a:r>
            <a:r>
              <a:rPr lang="nl-NL" altLang="en-US" sz="3200" dirty="0">
                <a:ea typeface="ＭＳ Ｐゴシック" charset="-128"/>
              </a:rPr>
              <a:t> Integration</a:t>
            </a:r>
            <a:endParaRPr lang="en-US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73F8BD-AEAE-4F75-D52B-7742B0716E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b="1" dirty="0"/>
              <a:t>One of three specialised tracks</a:t>
            </a:r>
            <a:r>
              <a:rPr lang="en-GB" altLang="en-US" sz="2000" dirty="0"/>
              <a:t> rooted in the ES department: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/>
              <a:t>East European Studies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/>
              <a:t>European Policy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>
                <a:solidFill>
                  <a:srgbClr val="FF0000"/>
                </a:solidFill>
              </a:rPr>
              <a:t>Identity and Integration</a:t>
            </a:r>
            <a:endParaRPr lang="en-GB" altLang="en-US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b="1" dirty="0"/>
              <a:t>Focus on issues of identity, integration and cultural diversity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GB" altLang="en-US" sz="2000" b="1" dirty="0"/>
          </a:p>
          <a:p>
            <a:pPr marL="80010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GB" altLang="en-US" sz="2400" b="1" dirty="0"/>
          </a:p>
          <a:p>
            <a:pPr marL="11430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  <a:p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167433C-8D20-A99D-023B-EA12AB6BA5B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3" r="11789"/>
          <a:stretch/>
        </p:blipFill>
        <p:spPr/>
      </p:pic>
    </p:spTree>
    <p:extLst>
      <p:ext uri="{BB962C8B-B14F-4D97-AF65-F5344CB8AC3E}">
        <p14:creationId xmlns:p14="http://schemas.microsoft.com/office/powerpoint/2010/main" val="1763004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8C138-74B6-FCF5-EE87-9EEFB9CF0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4FF300-96A0-9658-C0AB-9C5D1F8F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sz="3200" dirty="0" err="1">
                <a:ea typeface="ＭＳ Ｐゴシック" charset="-128"/>
              </a:rPr>
              <a:t>Introducing</a:t>
            </a:r>
            <a:r>
              <a:rPr lang="nl-NL" altLang="en-US" sz="3200" dirty="0">
                <a:ea typeface="ＭＳ Ｐゴシック" charset="-128"/>
              </a:rPr>
              <a:t> Identity </a:t>
            </a:r>
            <a:r>
              <a:rPr lang="nl-NL" altLang="en-US" sz="3200" dirty="0" err="1">
                <a:ea typeface="ＭＳ Ｐゴシック" charset="-128"/>
              </a:rPr>
              <a:t>and</a:t>
            </a:r>
            <a:r>
              <a:rPr lang="nl-NL" altLang="en-US" sz="3200" dirty="0">
                <a:ea typeface="ＭＳ Ｐゴシック" charset="-128"/>
              </a:rPr>
              <a:t> Integration</a:t>
            </a:r>
            <a:endParaRPr lang="en-US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149744-5693-5EFB-5B37-5AE2886989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b="1" dirty="0"/>
              <a:t>One of three specialised tracks</a:t>
            </a:r>
            <a:r>
              <a:rPr lang="en-GB" altLang="en-US" sz="2000" dirty="0"/>
              <a:t> rooted in the ES department: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/>
              <a:t>East European Studies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/>
              <a:t>European Policy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>
                <a:solidFill>
                  <a:srgbClr val="FF0000"/>
                </a:solidFill>
              </a:rPr>
              <a:t>Identity and Integration</a:t>
            </a:r>
            <a:endParaRPr lang="en-GB" altLang="en-US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b="1" dirty="0"/>
              <a:t>Focus on issues of identity, integration and cultural diversity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dirty="0"/>
              <a:t>Analyse</a:t>
            </a:r>
            <a:r>
              <a:rPr lang="en-GB" altLang="en-US" sz="2000" b="1" dirty="0"/>
              <a:t> the role of culture and arts in politics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GB" altLang="en-US" sz="2000" b="1" dirty="0"/>
          </a:p>
          <a:p>
            <a:pPr marL="80010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GB" altLang="en-US" sz="2400" b="1" dirty="0"/>
          </a:p>
          <a:p>
            <a:pPr marL="11430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  <a:p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356991F-E908-A158-3B14-8BDF211187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3" r="11789"/>
          <a:stretch/>
        </p:blipFill>
        <p:spPr/>
      </p:pic>
    </p:spTree>
    <p:extLst>
      <p:ext uri="{BB962C8B-B14F-4D97-AF65-F5344CB8AC3E}">
        <p14:creationId xmlns:p14="http://schemas.microsoft.com/office/powerpoint/2010/main" val="3331239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9E84B-81D0-DF51-5C64-2FF23542D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2D0FBB-00DF-0317-6F3D-1D129C1F6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sz="3200" dirty="0" err="1">
                <a:ea typeface="ＭＳ Ｐゴシック" charset="-128"/>
              </a:rPr>
              <a:t>Introducing</a:t>
            </a:r>
            <a:r>
              <a:rPr lang="nl-NL" altLang="en-US" sz="3200" dirty="0">
                <a:ea typeface="ＭＳ Ｐゴシック" charset="-128"/>
              </a:rPr>
              <a:t> Identity </a:t>
            </a:r>
            <a:r>
              <a:rPr lang="nl-NL" altLang="en-US" sz="3200" dirty="0" err="1">
                <a:ea typeface="ＭＳ Ｐゴシック" charset="-128"/>
              </a:rPr>
              <a:t>and</a:t>
            </a:r>
            <a:r>
              <a:rPr lang="nl-NL" altLang="en-US" sz="3200" dirty="0">
                <a:ea typeface="ＭＳ Ｐゴシック" charset="-128"/>
              </a:rPr>
              <a:t> Integration</a:t>
            </a:r>
            <a:endParaRPr lang="en-US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169552-9B1B-53BF-A961-84AD3A027D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b="1" dirty="0"/>
              <a:t>One of three specialised tracks</a:t>
            </a:r>
            <a:r>
              <a:rPr lang="en-GB" altLang="en-US" sz="2000" dirty="0"/>
              <a:t> rooted in the ES department: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/>
              <a:t>East European Studies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/>
              <a:t>European Policy</a:t>
            </a:r>
          </a:p>
          <a:p>
            <a:pPr marL="611188" lvl="1" indent="-342900">
              <a:lnSpc>
                <a:spcPct val="130000"/>
              </a:lnSpc>
            </a:pPr>
            <a:r>
              <a:rPr lang="en-GB" altLang="en-US" sz="1800" dirty="0">
                <a:solidFill>
                  <a:srgbClr val="FF0000"/>
                </a:solidFill>
              </a:rPr>
              <a:t>Identity and Integration</a:t>
            </a:r>
            <a:endParaRPr lang="en-GB" altLang="en-US" sz="1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b="1" dirty="0"/>
              <a:t>Focus on issues of identity, integration and cultural diversity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dirty="0"/>
              <a:t>Analyse</a:t>
            </a:r>
            <a:r>
              <a:rPr lang="en-GB" altLang="en-US" sz="2000" b="1" dirty="0"/>
              <a:t> the role of culture and arts in politics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altLang="en-US" sz="2000" dirty="0"/>
              <a:t>Study contemporary issues from a </a:t>
            </a:r>
            <a:r>
              <a:rPr lang="en-GB" altLang="en-US" sz="2000" b="1" dirty="0"/>
              <a:t>cultural historical perspective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GB" altLang="en-US" sz="2000" b="1" dirty="0"/>
          </a:p>
          <a:p>
            <a:pPr marL="80010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GB" altLang="en-US" sz="2400" b="1" dirty="0"/>
          </a:p>
          <a:p>
            <a:pPr marL="11430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  <a:p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8C708AF-120F-5EF1-F924-2B361F26138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3" r="11789"/>
          <a:stretch/>
        </p:blipFill>
        <p:spPr/>
      </p:pic>
    </p:spTree>
    <p:extLst>
      <p:ext uri="{BB962C8B-B14F-4D97-AF65-F5344CB8AC3E}">
        <p14:creationId xmlns:p14="http://schemas.microsoft.com/office/powerpoint/2010/main" val="4254128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B5CE3D5E-E37C-93C8-63B6-B26E1917A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Programme</a:t>
            </a:r>
            <a:r>
              <a:rPr lang="nl-NL" dirty="0"/>
              <a:t> MA European Studies</a:t>
            </a:r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F20D52CD-0943-BEFD-6D44-1AADDB9D13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5077620"/>
              </p:ext>
            </p:extLst>
          </p:nvPr>
        </p:nvGraphicFramePr>
        <p:xfrm>
          <a:off x="553751" y="2023993"/>
          <a:ext cx="8171632" cy="2611487"/>
        </p:xfrm>
        <a:graphic>
          <a:graphicData uri="http://schemas.openxmlformats.org/drawingml/2006/table">
            <a:tbl>
              <a:tblPr/>
              <a:tblGrid>
                <a:gridCol w="743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4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6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31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6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847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31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71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1B3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SEMESTER ONE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1B3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1B3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1B3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SEMESTER TWO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1B3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1B3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1B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172351"/>
                  </a:ext>
                </a:extLst>
              </a:tr>
              <a:tr h="446770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1F2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(8 weeks)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1F2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(8 weeks)</a:t>
                      </a: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1F2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(4 w.)</a:t>
                      </a: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1F2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(8 weeks)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1F2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(8 weeks)</a:t>
                      </a: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1F2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(4 w.)</a:t>
                      </a: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1F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36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1</a:t>
                      </a:r>
                    </a:p>
                  </a:txBody>
                  <a:tcPr marL="91432" marR="91432" marT="45680" marB="45680" horzOverflow="overflow">
                    <a:lnL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Imagining the Nation : Cultures of Nationalism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Imagining Europe: Ideologies and Power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Skills Workshop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European Capitals of Culture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 Thesis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(18 EC)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48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2</a:t>
                      </a:r>
                    </a:p>
                  </a:txBody>
                  <a:tcPr marL="91432" marR="91432" marT="45680" marB="45680" horzOverflow="overflow">
                    <a:lnL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914400" rtl="0" eaLnBrk="1" latinLnBrk="0" hangingPunct="1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150000"/>
                        </a:lnSpc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E8DCD5B-6D33-0B33-CD4A-0208B5F71F3D}"/>
              </a:ext>
            </a:extLst>
          </p:cNvPr>
          <p:cNvSpPr txBox="1">
            <a:spLocks/>
          </p:cNvSpPr>
          <p:nvPr/>
        </p:nvSpPr>
        <p:spPr>
          <a:xfrm>
            <a:off x="3231650" y="7839669"/>
            <a:ext cx="4351333" cy="326138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UvA Master’s Week November 2022 European Studies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E6A6FA5-5329-B56D-5BD9-4D26880A0923}"/>
              </a:ext>
            </a:extLst>
          </p:cNvPr>
          <p:cNvSpPr txBox="1">
            <a:spLocks/>
          </p:cNvSpPr>
          <p:nvPr/>
        </p:nvSpPr>
        <p:spPr bwMode="auto">
          <a:xfrm>
            <a:off x="695400" y="4668848"/>
            <a:ext cx="7128792" cy="192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spcBef>
                <a:spcPct val="20000"/>
              </a:spcBef>
              <a:buSzPct val="60000"/>
              <a:buFont typeface="Wingdings 2" charset="2"/>
              <a:buChar char="¢"/>
              <a:defRPr sz="2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800100" indent="-342900">
              <a:lnSpc>
                <a:spcPct val="150000"/>
              </a:lnSpc>
              <a:buSzPct val="60000"/>
              <a:buFont typeface="Wingdings 2" charset="2"/>
              <a:buChar char="£"/>
              <a:defRPr sz="2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257300" indent="-342900">
              <a:lnSpc>
                <a:spcPct val="150000"/>
              </a:lnSpc>
              <a:buSzPct val="80000"/>
              <a:buFont typeface="Wingdings 2" charset="2"/>
              <a:buChar char="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714500" indent="-342900">
              <a:lnSpc>
                <a:spcPct val="150000"/>
              </a:lnSpc>
              <a:buSzPct val="80000"/>
              <a:buFont typeface="Wingdings 2" charset="2"/>
              <a:buChar char="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171700" indent="-342900">
              <a:lnSpc>
                <a:spcPct val="150000"/>
              </a:lnSpc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628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861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5433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40005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0000"/>
              <a:buFont typeface="Wingdings 2" charset="2"/>
              <a:buChar char="¢"/>
              <a:tabLst/>
              <a:defRPr/>
            </a:pP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0000"/>
              <a:buFont typeface="Wingdings 2" charset="2"/>
              <a:buChar char="¢"/>
              <a:tabLst/>
              <a:defRPr/>
            </a:pP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Two Core Courses + Skills Workshop (18 EC)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60000"/>
              <a:buFont typeface="Wingdings 2" charset="2"/>
              <a:buNone/>
              <a:tabLst/>
              <a:defRPr/>
            </a:pPr>
            <a:endParaRPr kumimoji="0" lang="en-US" altLang="en-US" sz="14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0000"/>
              <a:buFont typeface="Wingdings 2" charset="2"/>
              <a:buChar char="¢"/>
              <a:tabLst/>
              <a:defRPr/>
            </a:pP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Two Restricted–Choice Electives (12 EC)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0000"/>
              <a:buFont typeface="Wingdings 2" charset="2"/>
              <a:buChar char="¢"/>
              <a:tabLst/>
              <a:defRPr/>
            </a:pP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0000"/>
              <a:buFont typeface="Wingdings 2" charset="2"/>
              <a:buChar char="¢"/>
              <a:tabLst/>
              <a:defRPr/>
            </a:pP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Two Free-Choice Electives (12 EC)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0000"/>
              <a:buFont typeface="Wingdings 2" charset="2"/>
              <a:buChar char="¢"/>
              <a:tabLst/>
              <a:defRPr/>
            </a:pP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0000"/>
              <a:buFont typeface="Wingdings 2" charset="2"/>
              <a:buChar char="¢"/>
              <a:tabLst/>
              <a:defRPr/>
            </a:pP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MA Thesis (18 EC)</a:t>
            </a:r>
          </a:p>
        </p:txBody>
      </p:sp>
    </p:spTree>
    <p:extLst>
      <p:ext uri="{BB962C8B-B14F-4D97-AF65-F5344CB8AC3E}">
        <p14:creationId xmlns:p14="http://schemas.microsoft.com/office/powerpoint/2010/main" val="2172293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Programme</a:t>
            </a:r>
            <a:r>
              <a:rPr lang="en-US" dirty="0"/>
              <a:t>-bound (=‘restricted choice’) electives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514350" lvl="3" indent="-514350">
              <a:spcBef>
                <a:spcPts val="0"/>
              </a:spcBef>
            </a:pPr>
            <a:r>
              <a:rPr lang="en-US" b="0" dirty="0">
                <a:solidFill>
                  <a:schemeClr val="tx1"/>
                </a:solidFill>
              </a:rPr>
              <a:t>Examples</a:t>
            </a:r>
          </a:p>
          <a:p>
            <a:pPr marL="514350" lvl="3" indent="-514350">
              <a:spcBef>
                <a:spcPts val="0"/>
              </a:spcBef>
            </a:pPr>
            <a:endParaRPr lang="en-US" b="0" dirty="0">
              <a:solidFill>
                <a:schemeClr val="tx1"/>
              </a:solidFill>
            </a:endParaRPr>
          </a:p>
          <a:p>
            <a:pPr marL="514350" lvl="3" indent="-5143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Europe and its discontents:  A Political History of </a:t>
            </a:r>
            <a:r>
              <a:rPr lang="en-US" b="0" dirty="0" err="1">
                <a:solidFill>
                  <a:schemeClr val="tx1"/>
                </a:solidFill>
              </a:rPr>
              <a:t>Iliberalism</a:t>
            </a:r>
            <a:endParaRPr lang="en-US" b="0" dirty="0">
              <a:solidFill>
                <a:schemeClr val="tx1"/>
              </a:solidFill>
            </a:endParaRPr>
          </a:p>
          <a:p>
            <a:pPr lvl="3">
              <a:spcBef>
                <a:spcPts val="0"/>
              </a:spcBef>
            </a:pPr>
            <a:endParaRPr lang="en-US" b="0" dirty="0">
              <a:solidFill>
                <a:schemeClr val="tx1"/>
              </a:solidFill>
            </a:endParaRPr>
          </a:p>
          <a:p>
            <a:pPr marL="514350" lvl="3" indent="-5143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East-West Perceptions in Post-Communist Europe</a:t>
            </a:r>
          </a:p>
          <a:p>
            <a:pPr marL="514350" lvl="3" indent="-5143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  <a:p>
            <a:pPr marL="514350" lvl="3" indent="-5143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Which lives matter? Narratives and experiences of humanity and ‘human’ rights in Europe </a:t>
            </a:r>
          </a:p>
          <a:p>
            <a:pPr marL="514350" lvl="3" indent="-5143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  <a:p>
            <a:pPr marL="514350" lvl="3" indent="-5143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Religion, Violence and Conflict Resolution</a:t>
            </a:r>
          </a:p>
          <a:p>
            <a:pPr marL="514350" lvl="3" indent="-5143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  <a:p>
            <a:pPr marL="514350" lvl="3" indent="-5143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  <a:p>
            <a:pPr marL="514350" lvl="3" indent="-5143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3478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01ABD01-967F-6D89-B5FE-6CB97279A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400" b="1" dirty="0"/>
              <a:t>A cultural historical perspective </a:t>
            </a:r>
            <a:r>
              <a:rPr lang="en-US" sz="3400" dirty="0"/>
              <a:t>on contemporary issues in Europe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b="1" dirty="0"/>
              <a:t>Specialized knowledge of:</a:t>
            </a:r>
          </a:p>
          <a:p>
            <a:pPr marL="1314450" lvl="1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cultures of nationalism and national identities</a:t>
            </a:r>
          </a:p>
          <a:p>
            <a:pPr marL="1314450" lvl="1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ideas of Europe and European identity, </a:t>
            </a:r>
          </a:p>
          <a:p>
            <a:pPr marL="1314450" lvl="1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the political aspects of European cultures,</a:t>
            </a:r>
          </a:p>
          <a:p>
            <a:pPr marL="1314450" lvl="1" indent="-51435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the employment of culture in community-building policies and practices in the EU.</a:t>
            </a:r>
            <a:endParaRPr lang="en-US" sz="3400" dirty="0"/>
          </a:p>
          <a:p>
            <a:pPr marL="514350" lvl="0" indent="-514350">
              <a:buFont typeface="+mj-lt"/>
              <a:buAutoNum type="arabicPeriod"/>
            </a:pPr>
            <a:r>
              <a:rPr lang="en-US" sz="3400" b="1" dirty="0"/>
              <a:t>A comparative and transnational approach </a:t>
            </a:r>
            <a:r>
              <a:rPr lang="en-US" sz="3400" dirty="0"/>
              <a:t>to analyze related issues.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000" b="1" dirty="0"/>
              <a:t>A</a:t>
            </a:r>
            <a:r>
              <a:rPr lang="en-US" sz="3000" dirty="0"/>
              <a:t> </a:t>
            </a:r>
            <a:r>
              <a:rPr lang="en-US" sz="3000" b="1" dirty="0"/>
              <a:t>seminar </a:t>
            </a:r>
            <a:r>
              <a:rPr lang="en-US" sz="3000" dirty="0"/>
              <a:t>and (partly sponsored) </a:t>
            </a:r>
            <a:r>
              <a:rPr lang="en-US" sz="3000" b="1" dirty="0"/>
              <a:t>study trip </a:t>
            </a:r>
            <a:r>
              <a:rPr lang="en-US" sz="3000" dirty="0"/>
              <a:t>to one of Europe’s Cultural Capitals.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b="1" dirty="0"/>
              <a:t>Opportunities </a:t>
            </a:r>
            <a:r>
              <a:rPr lang="en-US" sz="3000" dirty="0"/>
              <a:t>to meet and engage with </a:t>
            </a:r>
            <a:r>
              <a:rPr lang="en-US" sz="3000" b="1" dirty="0"/>
              <a:t>experts from outside the academic world</a:t>
            </a:r>
            <a:r>
              <a:rPr lang="en-US" sz="3000" dirty="0"/>
              <a:t> who give insight into </a:t>
            </a:r>
            <a:r>
              <a:rPr lang="en-US" sz="3000" b="1" dirty="0"/>
              <a:t>policies and practices</a:t>
            </a:r>
            <a:r>
              <a:rPr lang="en-US" sz="3000" dirty="0"/>
              <a:t>.</a:t>
            </a:r>
            <a:endParaRPr lang="en-IE" sz="3000" dirty="0"/>
          </a:p>
          <a:p>
            <a:endParaRPr lang="nl-NL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6F6F9B6-17EA-4C73-A17F-86EAFA487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Identity </a:t>
            </a:r>
            <a:r>
              <a:rPr lang="nl-NL" dirty="0" err="1"/>
              <a:t>and</a:t>
            </a:r>
            <a:r>
              <a:rPr lang="nl-NL" dirty="0"/>
              <a:t> Integration offers:</a:t>
            </a:r>
          </a:p>
        </p:txBody>
      </p:sp>
    </p:spTree>
    <p:extLst>
      <p:ext uri="{BB962C8B-B14F-4D97-AF65-F5344CB8AC3E}">
        <p14:creationId xmlns:p14="http://schemas.microsoft.com/office/powerpoint/2010/main" val="9392942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9-uva-presentatie-16x9---fgw---nl---geesteswetenschappen" id="{D940F7C9-0568-0041-AB14-CFCEA09C9A22}" vid="{D3B9195B-1B9E-3944-BAE2-38C76C3A9A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8" ma:contentTypeDescription="Een nieuw document maken." ma:contentTypeScope="" ma:versionID="590161427518ec91fa5989da6ebf5d71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07b79f361a89f6303aa33c8b48213e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DA0326-C6F9-40A3-894F-6061EE46E132}">
  <ds:schemaRefs>
    <ds:schemaRef ds:uri="http://purl.org/dc/dcmitype/"/>
    <ds:schemaRef ds:uri="http://purl.org/dc/elements/1.1/"/>
    <ds:schemaRef ds:uri="62260777-03a2-4acd-8b7f-b7cc27a56620"/>
    <ds:schemaRef ds:uri="http://schemas.microsoft.com/office/2006/metadata/properties"/>
    <ds:schemaRef ds:uri="f2760952-b3bb-408f-ace6-eb1e07642b86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204929-F1B2-4387-A1EE-0245A6EB015B}"/>
</file>

<file path=docProps/app.xml><?xml version="1.0" encoding="utf-8"?>
<Properties xmlns="http://schemas.openxmlformats.org/officeDocument/2006/extended-properties" xmlns:vt="http://schemas.openxmlformats.org/officeDocument/2006/docPropsVTypes">
  <Template>Presentatie Geesteswetenschappen NL</Template>
  <TotalTime>447</TotalTime>
  <Words>721</Words>
  <Application>Microsoft Office PowerPoint</Application>
  <PresentationFormat>Breedbeeld</PresentationFormat>
  <Paragraphs>161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ＭＳ Ｐゴシック</vt:lpstr>
      <vt:lpstr>Arial</vt:lpstr>
      <vt:lpstr>Calibri</vt:lpstr>
      <vt:lpstr>Times New Roman</vt:lpstr>
      <vt:lpstr>Wingdings</vt:lpstr>
      <vt:lpstr>Wingdings 2</vt:lpstr>
      <vt:lpstr>blank</vt:lpstr>
      <vt:lpstr>Identity and Integration</vt:lpstr>
      <vt:lpstr>Programme</vt:lpstr>
      <vt:lpstr>Introducing Identity and Integration</vt:lpstr>
      <vt:lpstr>Introducing Identity and Integration</vt:lpstr>
      <vt:lpstr>Introducing Identity and Integration</vt:lpstr>
      <vt:lpstr>Introducing Identity and Integration</vt:lpstr>
      <vt:lpstr>Programme MA European Studies</vt:lpstr>
      <vt:lpstr>Programme-bound (=‘restricted choice’) electives</vt:lpstr>
      <vt:lpstr>Identity and Integration offers:</vt:lpstr>
      <vt:lpstr>Two examples of ‘Free Choice Electives’</vt:lpstr>
      <vt:lpstr>Students’ Perspectives</vt:lpstr>
      <vt:lpstr>Thesis Topics</vt:lpstr>
      <vt:lpstr>Career Perspectives</vt:lpstr>
      <vt:lpstr>Question and Answers</vt:lpstr>
    </vt:vector>
  </TitlesOfParts>
  <Manager>Chevelie Vermaning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Janneke Noij</dc:creator>
  <dc:description>Deze invoegtoepassing bevat additionele hulpmiddelen voor UvA presentaties. _x000d_
version: 0.1- 2018 MAART, revision: 1340_x000d_
Last save date: 8-3-2018 12:52:14, last saved by: Martin Drenth</dc:description>
  <cp:lastModifiedBy>Auteur</cp:lastModifiedBy>
  <cp:revision>2</cp:revision>
  <dcterms:created xsi:type="dcterms:W3CDTF">2023-11-06T13:43:35Z</dcterms:created>
  <dcterms:modified xsi:type="dcterms:W3CDTF">2024-11-06T16:39:19Z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</Properties>
</file>