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5011" r:id="rId4"/>
  </p:sldMasterIdLst>
  <p:notesMasterIdLst>
    <p:notesMasterId r:id="rId32"/>
  </p:notesMasterIdLst>
  <p:handoutMasterIdLst>
    <p:handoutMasterId r:id="rId33"/>
  </p:handoutMasterIdLst>
  <p:sldIdLst>
    <p:sldId id="266" r:id="rId5"/>
    <p:sldId id="276" r:id="rId6"/>
    <p:sldId id="279" r:id="rId7"/>
    <p:sldId id="277" r:id="rId8"/>
    <p:sldId id="280" r:id="rId9"/>
    <p:sldId id="287" r:id="rId10"/>
    <p:sldId id="288" r:id="rId11"/>
    <p:sldId id="289" r:id="rId12"/>
    <p:sldId id="292" r:id="rId13"/>
    <p:sldId id="281" r:id="rId14"/>
    <p:sldId id="261" r:id="rId15"/>
    <p:sldId id="267" r:id="rId16"/>
    <p:sldId id="282" r:id="rId17"/>
    <p:sldId id="283" r:id="rId18"/>
    <p:sldId id="293" r:id="rId19"/>
    <p:sldId id="294" r:id="rId20"/>
    <p:sldId id="274" r:id="rId21"/>
    <p:sldId id="263" r:id="rId22"/>
    <p:sldId id="305" r:id="rId23"/>
    <p:sldId id="308" r:id="rId24"/>
    <p:sldId id="284" r:id="rId25"/>
    <p:sldId id="296" r:id="rId26"/>
    <p:sldId id="297" r:id="rId27"/>
    <p:sldId id="298" r:id="rId28"/>
    <p:sldId id="299" r:id="rId29"/>
    <p:sldId id="300" r:id="rId30"/>
    <p:sldId id="269" r:id="rId31"/>
  </p:sldIdLst>
  <p:sldSz cx="12192000" cy="6858000"/>
  <p:notesSz cx="9872663" cy="6742113"/>
  <p:custDataLst>
    <p:tags r:id="rId3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userDrawn="1">
          <p15:clr>
            <a:srgbClr val="A4A3A4"/>
          </p15:clr>
        </p15:guide>
      </p15:sldGuideLst>
    </p:ext>
    <p:ext uri="{2D200454-40CA-4A62-9FC3-DE9A4176ACB9}">
      <p15:notesGuideLst xmlns:p15="http://schemas.microsoft.com/office/powerpoint/2012/main">
        <p15:guide id="1" orient="horz" pos="1966" userDrawn="1">
          <p15:clr>
            <a:srgbClr val="A4A3A4"/>
          </p15:clr>
        </p15:guide>
        <p15:guide id="2" pos="3198" userDrawn="1">
          <p15:clr>
            <a:srgbClr val="A4A3A4"/>
          </p15:clr>
        </p15:guide>
        <p15:guide id="3" orient="horz" pos="2124" userDrawn="1">
          <p15:clr>
            <a:srgbClr val="A4A3A4"/>
          </p15:clr>
        </p15:guide>
        <p15:guide id="4" pos="311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CECEE"/>
    <a:srgbClr val="1A1A20"/>
    <a:srgbClr val="FF8000"/>
    <a:srgbClr val="E4312C"/>
    <a:srgbClr val="0092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64" autoAdjust="0"/>
    <p:restoredTop sz="99486" autoAdjust="0"/>
  </p:normalViewPr>
  <p:slideViewPr>
    <p:cSldViewPr showGuides="1">
      <p:cViewPr varScale="1">
        <p:scale>
          <a:sx n="113" d="100"/>
          <a:sy n="113" d="100"/>
        </p:scale>
        <p:origin x="594" y="102"/>
      </p:cViewPr>
      <p:guideLst>
        <p:guide pos="3840"/>
        <p:guide orient="horz" pos="2160"/>
      </p:guideLst>
    </p:cSldViewPr>
  </p:slideViewPr>
  <p:outlineViewPr>
    <p:cViewPr>
      <p:scale>
        <a:sx n="33" d="100"/>
        <a:sy n="33" d="100"/>
      </p:scale>
      <p:origin x="0" y="6912"/>
    </p:cViewPr>
  </p:outlineViewPr>
  <p:notesTextViewPr>
    <p:cViewPr>
      <p:scale>
        <a:sx n="3" d="2"/>
        <a:sy n="3" d="2"/>
      </p:scale>
      <p:origin x="0" y="0"/>
    </p:cViewPr>
  </p:notesTextViewPr>
  <p:sorterViewPr>
    <p:cViewPr>
      <p:scale>
        <a:sx n="150" d="100"/>
        <a:sy n="150" d="100"/>
      </p:scale>
      <p:origin x="0" y="0"/>
    </p:cViewPr>
  </p:sorterViewPr>
  <p:notesViewPr>
    <p:cSldViewPr showGuides="1">
      <p:cViewPr varScale="1">
        <p:scale>
          <a:sx n="80" d="100"/>
          <a:sy n="80" d="100"/>
        </p:scale>
        <p:origin x="1998" y="96"/>
      </p:cViewPr>
      <p:guideLst>
        <p:guide orient="horz" pos="1966"/>
        <p:guide pos="3198"/>
        <p:guide orient="horz" pos="2124"/>
        <p:guide pos="311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ylan Burns" userId="2775b11f-81e3-432a-9dd8-ae3e64b36fca" providerId="ADAL" clId="{F300067D-0637-4D02-A77E-83503254B420}"/>
    <pc:docChg chg="undo custSel delSld modSld">
      <pc:chgData name="Dylan Burns" userId="2775b11f-81e3-432a-9dd8-ae3e64b36fca" providerId="ADAL" clId="{F300067D-0637-4D02-A77E-83503254B420}" dt="2024-11-06T12:19:34.673" v="240" actId="2711"/>
      <pc:docMkLst>
        <pc:docMk/>
      </pc:docMkLst>
      <pc:sldChg chg="modSp mod">
        <pc:chgData name="Dylan Burns" userId="2775b11f-81e3-432a-9dd8-ae3e64b36fca" providerId="ADAL" clId="{F300067D-0637-4D02-A77E-83503254B420}" dt="2024-11-06T12:17:41.511" v="165" actId="20577"/>
        <pc:sldMkLst>
          <pc:docMk/>
          <pc:sldMk cId="1212496088" sldId="266"/>
        </pc:sldMkLst>
        <pc:spChg chg="mod">
          <ac:chgData name="Dylan Burns" userId="2775b11f-81e3-432a-9dd8-ae3e64b36fca" providerId="ADAL" clId="{F300067D-0637-4D02-A77E-83503254B420}" dt="2024-11-06T11:42:48.201" v="23" actId="20577"/>
          <ac:spMkLst>
            <pc:docMk/>
            <pc:sldMk cId="1212496088" sldId="266"/>
            <ac:spMk id="46" creationId="{00000000-0000-0000-0000-000000000000}"/>
          </ac:spMkLst>
        </pc:spChg>
        <pc:spChg chg="mod">
          <ac:chgData name="Dylan Burns" userId="2775b11f-81e3-432a-9dd8-ae3e64b36fca" providerId="ADAL" clId="{F300067D-0637-4D02-A77E-83503254B420}" dt="2024-11-06T12:17:41.511" v="165" actId="20577"/>
          <ac:spMkLst>
            <pc:docMk/>
            <pc:sldMk cId="1212496088" sldId="266"/>
            <ac:spMk id="48" creationId="{00000000-0000-0000-0000-000000000000}"/>
          </ac:spMkLst>
        </pc:spChg>
      </pc:sldChg>
      <pc:sldChg chg="modSp mod">
        <pc:chgData name="Dylan Burns" userId="2775b11f-81e3-432a-9dd8-ae3e64b36fca" providerId="ADAL" clId="{F300067D-0637-4D02-A77E-83503254B420}" dt="2024-11-06T11:49:10.249" v="163" actId="20577"/>
        <pc:sldMkLst>
          <pc:docMk/>
          <pc:sldMk cId="3626916770" sldId="269"/>
        </pc:sldMkLst>
        <pc:spChg chg="mod">
          <ac:chgData name="Dylan Burns" userId="2775b11f-81e3-432a-9dd8-ae3e64b36fca" providerId="ADAL" clId="{F300067D-0637-4D02-A77E-83503254B420}" dt="2024-11-06T11:49:10.249" v="163" actId="20577"/>
          <ac:spMkLst>
            <pc:docMk/>
            <pc:sldMk cId="3626916770" sldId="269"/>
            <ac:spMk id="4" creationId="{00000000-0000-0000-0000-000000000000}"/>
          </ac:spMkLst>
        </pc:spChg>
      </pc:sldChg>
      <pc:sldChg chg="modSp mod">
        <pc:chgData name="Dylan Burns" userId="2775b11f-81e3-432a-9dd8-ae3e64b36fca" providerId="ADAL" clId="{F300067D-0637-4D02-A77E-83503254B420}" dt="2024-11-06T12:19:34.673" v="240" actId="2711"/>
        <pc:sldMkLst>
          <pc:docMk/>
          <pc:sldMk cId="220986683" sldId="274"/>
        </pc:sldMkLst>
        <pc:spChg chg="mod">
          <ac:chgData name="Dylan Burns" userId="2775b11f-81e3-432a-9dd8-ae3e64b36fca" providerId="ADAL" clId="{F300067D-0637-4D02-A77E-83503254B420}" dt="2024-11-06T12:19:34.673" v="240" actId="2711"/>
          <ac:spMkLst>
            <pc:docMk/>
            <pc:sldMk cId="220986683" sldId="274"/>
            <ac:spMk id="35842" creationId="{3CBC8246-6EB2-1547-B927-90C84A4E22A1}"/>
          </ac:spMkLst>
        </pc:spChg>
      </pc:sldChg>
      <pc:sldChg chg="del">
        <pc:chgData name="Dylan Burns" userId="2775b11f-81e3-432a-9dd8-ae3e64b36fca" providerId="ADAL" clId="{F300067D-0637-4D02-A77E-83503254B420}" dt="2024-11-06T11:44:16.865" v="24" actId="47"/>
        <pc:sldMkLst>
          <pc:docMk/>
          <pc:sldMk cId="735548502" sldId="31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154" cy="33710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592225" y="0"/>
            <a:ext cx="4278154" cy="337105"/>
          </a:xfrm>
          <a:prstGeom prst="rect">
            <a:avLst/>
          </a:prstGeom>
        </p:spPr>
        <p:txBody>
          <a:bodyPr vert="horz" lIns="91440" tIns="45720" rIns="91440" bIns="45720" rtlCol="0"/>
          <a:lstStyle>
            <a:lvl1pPr algn="r">
              <a:defRPr sz="1200"/>
            </a:lvl1pPr>
          </a:lstStyle>
          <a:p>
            <a:fld id="{69B3FC99-108D-4695-8AF1-2D7D2FAECB94}" type="datetimeFigureOut">
              <a:rPr lang="en-US" smtClean="0"/>
              <a:pPr/>
              <a:t>11/6/2024</a:t>
            </a:fld>
            <a:endParaRPr lang="en-GB" dirty="0"/>
          </a:p>
        </p:txBody>
      </p:sp>
      <p:sp>
        <p:nvSpPr>
          <p:cNvPr id="4" name="Footer Placeholder 3"/>
          <p:cNvSpPr>
            <a:spLocks noGrp="1"/>
          </p:cNvSpPr>
          <p:nvPr>
            <p:ph type="ftr" sz="quarter" idx="2"/>
          </p:nvPr>
        </p:nvSpPr>
        <p:spPr>
          <a:xfrm>
            <a:off x="0" y="6403837"/>
            <a:ext cx="4278154" cy="337105"/>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592225" y="6403837"/>
            <a:ext cx="4278154" cy="337105"/>
          </a:xfrm>
          <a:prstGeom prst="rect">
            <a:avLst/>
          </a:prstGeom>
        </p:spPr>
        <p:txBody>
          <a:bodyPr vert="horz" lIns="91440" tIns="45720" rIns="91440" bIns="45720" rtlCol="0" anchor="b"/>
          <a:lstStyle>
            <a:lvl1pPr algn="r">
              <a:defRPr sz="1200"/>
            </a:lvl1pPr>
          </a:lstStyle>
          <a:p>
            <a:fld id="{5F23632F-4A90-4A2D-9731-9ADAF86519FB}" type="slidenum">
              <a:rPr lang="en-GB" smtClean="0"/>
              <a:pPr/>
              <a:t>‹#›</a:t>
            </a:fld>
            <a:endParaRPr lang="en-GB" dirty="0"/>
          </a:p>
        </p:txBody>
      </p:sp>
    </p:spTree>
    <p:extLst>
      <p:ext uri="{BB962C8B-B14F-4D97-AF65-F5344CB8AC3E}">
        <p14:creationId xmlns:p14="http://schemas.microsoft.com/office/powerpoint/2010/main" val="44796787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154" cy="33710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5592225" y="0"/>
            <a:ext cx="4278154" cy="337105"/>
          </a:xfrm>
          <a:prstGeom prst="rect">
            <a:avLst/>
          </a:prstGeom>
        </p:spPr>
        <p:txBody>
          <a:bodyPr vert="horz" lIns="91440" tIns="45720" rIns="91440" bIns="45720" rtlCol="0"/>
          <a:lstStyle>
            <a:lvl1pPr algn="r">
              <a:defRPr sz="1200"/>
            </a:lvl1pPr>
          </a:lstStyle>
          <a:p>
            <a:fld id="{556A9597-787D-4A4E-A08C-2F4F459F2753}" type="datetimeFigureOut">
              <a:rPr lang="en-US" smtClean="0"/>
              <a:pPr/>
              <a:t>11/6/2024</a:t>
            </a:fld>
            <a:endParaRPr lang="en-GB" dirty="0"/>
          </a:p>
        </p:txBody>
      </p:sp>
      <p:sp>
        <p:nvSpPr>
          <p:cNvPr id="4" name="Slide Image Placeholder 3"/>
          <p:cNvSpPr>
            <a:spLocks noGrp="1" noRot="1" noChangeAspect="1"/>
          </p:cNvSpPr>
          <p:nvPr>
            <p:ph type="sldImg" idx="2"/>
          </p:nvPr>
        </p:nvSpPr>
        <p:spPr>
          <a:xfrm>
            <a:off x="2687638" y="504825"/>
            <a:ext cx="4497387" cy="253047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987267" y="3202505"/>
            <a:ext cx="7898130" cy="30339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403837"/>
            <a:ext cx="4278154" cy="33710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5592225" y="6403837"/>
            <a:ext cx="4278154" cy="337105"/>
          </a:xfrm>
          <a:prstGeom prst="rect">
            <a:avLst/>
          </a:prstGeom>
        </p:spPr>
        <p:txBody>
          <a:bodyPr vert="horz" lIns="91440" tIns="45720" rIns="91440" bIns="45720" rtlCol="0" anchor="b"/>
          <a:lstStyle>
            <a:lvl1pPr algn="r">
              <a:defRPr sz="1200"/>
            </a:lvl1pPr>
          </a:lstStyle>
          <a:p>
            <a:fld id="{3667915E-8BAF-4DB5-8BE1-35DD7C1B4FFD}" type="slidenum">
              <a:rPr lang="en-GB" smtClean="0"/>
              <a:pPr/>
              <a:t>‹#›</a:t>
            </a:fld>
            <a:endParaRPr lang="en-GB" dirty="0"/>
          </a:p>
        </p:txBody>
      </p:sp>
    </p:spTree>
    <p:extLst>
      <p:ext uri="{BB962C8B-B14F-4D97-AF65-F5344CB8AC3E}">
        <p14:creationId xmlns:p14="http://schemas.microsoft.com/office/powerpoint/2010/main" val="3254584465"/>
      </p:ext>
    </p:extLst>
  </p:cSld>
  <p:clrMap bg1="lt1" tx1="dk1" bg2="lt2" tx2="dk2" accent1="accent1" accent2="accent2" accent3="accent3" accent4="accent4" accent5="accent5" accent6="accent6" hlink="hlink" folHlink="folHlink"/>
  <p:hf sldNum="0" hdr="0" ftr="0" dt="0"/>
  <p:notesStyle>
    <a:lvl1pPr marL="0" algn="l" defTabSz="1072866" rtl="0" eaLnBrk="1" latinLnBrk="0" hangingPunct="1">
      <a:defRPr sz="1408" kern="1200">
        <a:solidFill>
          <a:schemeClr val="tx1"/>
        </a:solidFill>
        <a:latin typeface="+mn-lt"/>
        <a:ea typeface="+mn-ea"/>
        <a:cs typeface="+mn-cs"/>
      </a:defRPr>
    </a:lvl1pPr>
    <a:lvl2pPr marL="536433" algn="l" defTabSz="1072866" rtl="0" eaLnBrk="1" latinLnBrk="0" hangingPunct="1">
      <a:defRPr sz="1408" kern="1200">
        <a:solidFill>
          <a:schemeClr val="tx1"/>
        </a:solidFill>
        <a:latin typeface="+mn-lt"/>
        <a:ea typeface="+mn-ea"/>
        <a:cs typeface="+mn-cs"/>
      </a:defRPr>
    </a:lvl2pPr>
    <a:lvl3pPr marL="1072866" algn="l" defTabSz="1072866" rtl="0" eaLnBrk="1" latinLnBrk="0" hangingPunct="1">
      <a:defRPr sz="1408" kern="1200">
        <a:solidFill>
          <a:schemeClr val="tx1"/>
        </a:solidFill>
        <a:latin typeface="+mn-lt"/>
        <a:ea typeface="+mn-ea"/>
        <a:cs typeface="+mn-cs"/>
      </a:defRPr>
    </a:lvl3pPr>
    <a:lvl4pPr marL="1609298" algn="l" defTabSz="1072866" rtl="0" eaLnBrk="1" latinLnBrk="0" hangingPunct="1">
      <a:defRPr sz="1408" kern="1200">
        <a:solidFill>
          <a:schemeClr val="tx1"/>
        </a:solidFill>
        <a:latin typeface="+mn-lt"/>
        <a:ea typeface="+mn-ea"/>
        <a:cs typeface="+mn-cs"/>
      </a:defRPr>
    </a:lvl4pPr>
    <a:lvl5pPr marL="2145731" algn="l" defTabSz="1072866" rtl="0" eaLnBrk="1" latinLnBrk="0" hangingPunct="1">
      <a:defRPr sz="1408" kern="1200">
        <a:solidFill>
          <a:schemeClr val="tx1"/>
        </a:solidFill>
        <a:latin typeface="+mn-lt"/>
        <a:ea typeface="+mn-ea"/>
        <a:cs typeface="+mn-cs"/>
      </a:defRPr>
    </a:lvl5pPr>
    <a:lvl6pPr marL="2682164" algn="l" defTabSz="1072866" rtl="0" eaLnBrk="1" latinLnBrk="0" hangingPunct="1">
      <a:defRPr sz="1408" kern="1200">
        <a:solidFill>
          <a:schemeClr val="tx1"/>
        </a:solidFill>
        <a:latin typeface="+mn-lt"/>
        <a:ea typeface="+mn-ea"/>
        <a:cs typeface="+mn-cs"/>
      </a:defRPr>
    </a:lvl6pPr>
    <a:lvl7pPr marL="3218597" algn="l" defTabSz="1072866" rtl="0" eaLnBrk="1" latinLnBrk="0" hangingPunct="1">
      <a:defRPr sz="1408" kern="1200">
        <a:solidFill>
          <a:schemeClr val="tx1"/>
        </a:solidFill>
        <a:latin typeface="+mn-lt"/>
        <a:ea typeface="+mn-ea"/>
        <a:cs typeface="+mn-cs"/>
      </a:defRPr>
    </a:lvl7pPr>
    <a:lvl8pPr marL="3755029" algn="l" defTabSz="1072866" rtl="0" eaLnBrk="1" latinLnBrk="0" hangingPunct="1">
      <a:defRPr sz="1408" kern="1200">
        <a:solidFill>
          <a:schemeClr val="tx1"/>
        </a:solidFill>
        <a:latin typeface="+mn-lt"/>
        <a:ea typeface="+mn-ea"/>
        <a:cs typeface="+mn-cs"/>
      </a:defRPr>
    </a:lvl8pPr>
    <a:lvl9pPr marL="4291462" algn="l" defTabSz="1072866" rtl="0" eaLnBrk="1" latinLnBrk="0" hangingPunct="1">
      <a:defRPr sz="140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365069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11109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11109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8842202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1825749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480886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606649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6494808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4854726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076601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07660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269139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0321959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082468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5826478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284049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2294252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199632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56095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02434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98362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972685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39714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87758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814754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4004302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slide">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a:xfrm>
            <a:off x="0" y="1196975"/>
            <a:ext cx="12192000" cy="5661025"/>
          </a:xfrm>
        </p:spPr>
        <p:txBody>
          <a:bodyPr/>
          <a:lstStyle>
            <a:lvl1pPr>
              <a:defRPr baseline="-25000"/>
            </a:lvl1pPr>
          </a:lstStyle>
          <a:p>
            <a:endParaRPr lang="en-US" dirty="0"/>
          </a:p>
        </p:txBody>
      </p:sp>
      <p:sp>
        <p:nvSpPr>
          <p:cNvPr id="19" name="Spreker + datum">
            <a:extLst>
              <a:ext uri="{FF2B5EF4-FFF2-40B4-BE49-F238E27FC236}">
                <a16:creationId xmlns:a16="http://schemas.microsoft.com/office/drawing/2014/main" id="{22050EA1-CA9C-4396-8218-E69567FC45DF}"/>
              </a:ext>
            </a:extLst>
          </p:cNvPr>
          <p:cNvSpPr>
            <a:spLocks noGrp="1"/>
          </p:cNvSpPr>
          <p:nvPr>
            <p:ph type="body" sz="quarter" idx="13" hasCustomPrompt="1"/>
          </p:nvPr>
        </p:nvSpPr>
        <p:spPr>
          <a:xfrm>
            <a:off x="795337" y="5589240"/>
            <a:ext cx="4652591" cy="487833"/>
          </a:xfrm>
          <a:solidFill>
            <a:schemeClr val="bg1">
              <a:lumMod val="85000"/>
            </a:schemeClr>
          </a:solidFill>
        </p:spPr>
        <p:txBody>
          <a:bodyPr tIns="180000">
            <a:normAutofit/>
          </a:bodyPr>
          <a:lstStyle>
            <a:lvl1pPr>
              <a:defRPr sz="1400" b="0" baseline="0">
                <a:solidFill>
                  <a:schemeClr val="tx1"/>
                </a:solidFill>
              </a:defRPr>
            </a:lvl1pPr>
          </a:lstStyle>
          <a:p>
            <a:pPr lvl="0"/>
            <a:r>
              <a:rPr lang="nl-NL" dirty="0"/>
              <a:t>Spreker + Datum</a:t>
            </a:r>
            <a:br>
              <a:rPr lang="nl-NL" dirty="0"/>
            </a:br>
            <a:endParaRPr lang="nl-NL" dirty="0"/>
          </a:p>
        </p:txBody>
      </p:sp>
      <p:sp>
        <p:nvSpPr>
          <p:cNvPr id="20" name="Title 1">
            <a:extLst>
              <a:ext uri="{FF2B5EF4-FFF2-40B4-BE49-F238E27FC236}">
                <a16:creationId xmlns:a16="http://schemas.microsoft.com/office/drawing/2014/main" id="{CB010751-BA61-49BF-A388-64D88C63EEB7}"/>
              </a:ext>
            </a:extLst>
          </p:cNvPr>
          <p:cNvSpPr>
            <a:spLocks noGrp="1"/>
          </p:cNvSpPr>
          <p:nvPr>
            <p:ph type="ctrTitle"/>
          </p:nvPr>
        </p:nvSpPr>
        <p:spPr>
          <a:xfrm>
            <a:off x="795336" y="4293096"/>
            <a:ext cx="4652591" cy="1296144"/>
          </a:xfrm>
          <a:solidFill>
            <a:schemeClr val="bg1"/>
          </a:solidFill>
        </p:spPr>
        <p:txBody>
          <a:bodyPr anchor="t">
            <a:normAutofit/>
          </a:bodyPr>
          <a:lstStyle>
            <a:lvl1pPr algn="l">
              <a:lnSpc>
                <a:spcPct val="100000"/>
              </a:lnSpc>
              <a:defRPr sz="3600">
                <a:solidFill>
                  <a:schemeClr val="tx1"/>
                </a:solidFill>
              </a:defRPr>
            </a:lvl1pPr>
          </a:lstStyle>
          <a:p>
            <a:r>
              <a:rPr lang="en-US" dirty="0"/>
              <a:t>Click to edit Master title style</a:t>
            </a:r>
            <a:endParaRPr lang="nl-NL" dirty="0"/>
          </a:p>
        </p:txBody>
      </p:sp>
      <p:sp>
        <p:nvSpPr>
          <p:cNvPr id="21" name="Subtitle 2">
            <a:extLst>
              <a:ext uri="{FF2B5EF4-FFF2-40B4-BE49-F238E27FC236}">
                <a16:creationId xmlns:a16="http://schemas.microsoft.com/office/drawing/2014/main" id="{13C1930B-82DE-4C71-BB08-517E656128B5}"/>
              </a:ext>
            </a:extLst>
          </p:cNvPr>
          <p:cNvSpPr>
            <a:spLocks noGrp="1"/>
          </p:cNvSpPr>
          <p:nvPr>
            <p:ph type="subTitle" idx="1"/>
          </p:nvPr>
        </p:nvSpPr>
        <p:spPr>
          <a:xfrm>
            <a:off x="795336" y="3826564"/>
            <a:ext cx="4652592" cy="466532"/>
          </a:xfrm>
          <a:solidFill>
            <a:schemeClr val="bg1"/>
          </a:solidFill>
        </p:spPr>
        <p:txBody>
          <a:bodyPr tIns="144000">
            <a:normAutofit/>
          </a:bodyPr>
          <a:lstStyle>
            <a:lvl1pPr marL="0" indent="0" algn="l">
              <a:buNone/>
              <a:defRPr sz="16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15" name="Faculty">
            <a:extLst>
              <a:ext uri="{FF2B5EF4-FFF2-40B4-BE49-F238E27FC236}">
                <a16:creationId xmlns:a16="http://schemas.microsoft.com/office/drawing/2014/main" id="{A0ABF4B5-8B4E-45D0-BFD3-0D0E2250F7E2}"/>
              </a:ext>
            </a:extLst>
          </p:cNvPr>
          <p:cNvSpPr txBox="1"/>
          <p:nvPr userDrawn="1"/>
        </p:nvSpPr>
        <p:spPr>
          <a:xfrm>
            <a:off x="734891" y="449050"/>
            <a:ext cx="3189124" cy="276999"/>
          </a:xfrm>
          <a:prstGeom prst="rect">
            <a:avLst/>
          </a:prstGeom>
          <a:noFill/>
        </p:spPr>
        <p:txBody>
          <a:bodyPr wrap="square" lIns="0" rtlCol="0">
            <a:spAutoFit/>
          </a:bodyPr>
          <a:lstStyle/>
          <a:p>
            <a:endParaRPr lang="nl-NL" sz="1200" dirty="0"/>
          </a:p>
        </p:txBody>
      </p:sp>
      <p:sp>
        <p:nvSpPr>
          <p:cNvPr id="8" name="TextBox 7"/>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rgbClr val="C00000"/>
                </a:solidFill>
                <a:latin typeface="Arial" panose="020B0604020202020204" pitchFamily="34" charset="0"/>
                <a:cs typeface="Arial" panose="020B0604020202020204" pitchFamily="34" charset="0"/>
              </a:rPr>
              <a:t> </a:t>
            </a:r>
            <a:r>
              <a:rPr lang="nl-NL" sz="1400" b="1" baseline="0" dirty="0">
                <a:solidFill>
                  <a:schemeClr val="accent1"/>
                </a:solidFill>
                <a:latin typeface="Arial" panose="020B0604020202020204" pitchFamily="34" charset="0"/>
                <a:cs typeface="Arial" panose="020B0604020202020204" pitchFamily="34" charset="0"/>
              </a:rPr>
              <a:t>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9" name="Straight Connector 8"/>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13" name="TextBox 12"/>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14" name="Group 13"/>
          <p:cNvGrpSpPr/>
          <p:nvPr userDrawn="1"/>
        </p:nvGrpSpPr>
        <p:grpSpPr>
          <a:xfrm>
            <a:off x="12409228" y="1873910"/>
            <a:ext cx="288032" cy="276999"/>
            <a:chOff x="12494133" y="2712391"/>
            <a:chExt cx="288032" cy="276999"/>
          </a:xfrm>
        </p:grpSpPr>
        <p:sp>
          <p:nvSpPr>
            <p:cNvPr id="16" name="Rectangle 1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18" name="Rectangle 17"/>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23" name="TextBox 22"/>
          <p:cNvSpPr txBox="1"/>
          <p:nvPr userDrawn="1"/>
        </p:nvSpPr>
        <p:spPr>
          <a:xfrm>
            <a:off x="12791363" y="4052182"/>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24"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5258401"/>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5" name="Straight Connector 24"/>
          <p:cNvCxnSpPr/>
          <p:nvPr userDrawn="1"/>
        </p:nvCxnSpPr>
        <p:spPr>
          <a:xfrm>
            <a:off x="12388482" y="5877272"/>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26" name="Group 25"/>
          <p:cNvGrpSpPr/>
          <p:nvPr userDrawn="1"/>
        </p:nvGrpSpPr>
        <p:grpSpPr>
          <a:xfrm>
            <a:off x="12397928" y="2575937"/>
            <a:ext cx="288032" cy="276999"/>
            <a:chOff x="12492689" y="2721406"/>
            <a:chExt cx="288032" cy="276999"/>
          </a:xfrm>
        </p:grpSpPr>
        <p:sp>
          <p:nvSpPr>
            <p:cNvPr id="27" name="Rectangle 2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29" name="Straight Connector 28"/>
          <p:cNvCxnSpPr/>
          <p:nvPr userDrawn="1"/>
        </p:nvCxnSpPr>
        <p:spPr>
          <a:xfrm>
            <a:off x="12396700" y="244712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1" name="TextBox 25"/>
          <p:cNvSpPr txBox="1"/>
          <p:nvPr userDrawn="1"/>
        </p:nvSpPr>
        <p:spPr>
          <a:xfrm>
            <a:off x="12792744" y="2492896"/>
            <a:ext cx="1728192" cy="64633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900" dirty="0">
                <a:latin typeface="Arial" panose="020B0604020202020204" pitchFamily="34" charset="0"/>
                <a:cs typeface="Arial" panose="020B0604020202020204" pitchFamily="34" charset="0"/>
              </a:rPr>
              <a:t>Select the</a:t>
            </a:r>
            <a:r>
              <a:rPr lang="nl-NL" sz="900" baseline="0" dirty="0">
                <a:latin typeface="Arial" panose="020B0604020202020204" pitchFamily="34" charset="0"/>
                <a:cs typeface="Arial" panose="020B0604020202020204" pitchFamily="34" charset="0"/>
              </a:rPr>
              <a:t> image and click on </a:t>
            </a:r>
            <a:r>
              <a:rPr lang="nl-NL" sz="900" b="1" dirty="0">
                <a:latin typeface="Arial" panose="020B0604020202020204" pitchFamily="34" charset="0"/>
                <a:cs typeface="Arial" panose="020B0604020202020204" pitchFamily="34" charset="0"/>
              </a:rPr>
              <a:t>‘Drawing Tools’.  </a:t>
            </a:r>
            <a:r>
              <a:rPr lang="nl-NL" sz="900" b="0" dirty="0">
                <a:latin typeface="Arial" panose="020B0604020202020204" pitchFamily="34" charset="0"/>
                <a:cs typeface="Arial" panose="020B0604020202020204" pitchFamily="34" charset="0"/>
              </a:rPr>
              <a:t>Click</a:t>
            </a:r>
            <a:r>
              <a:rPr lang="nl-NL" sz="900" b="0" baseline="0" dirty="0">
                <a:latin typeface="Arial" panose="020B0604020202020204" pitchFamily="34" charset="0"/>
                <a:cs typeface="Arial" panose="020B0604020202020204" pitchFamily="34" charset="0"/>
              </a:rPr>
              <a:t> on </a:t>
            </a:r>
            <a:r>
              <a:rPr lang="nl-NL" sz="900" b="1" dirty="0">
                <a:latin typeface="Arial" panose="020B0604020202020204" pitchFamily="34" charset="0"/>
                <a:cs typeface="Arial" panose="020B0604020202020204" pitchFamily="34" charset="0"/>
              </a:rPr>
              <a:t>‘Arrange’ </a:t>
            </a:r>
            <a:r>
              <a:rPr lang="nl-NL" sz="900" dirty="0">
                <a:latin typeface="Arial" panose="020B0604020202020204" pitchFamily="34" charset="0"/>
                <a:cs typeface="Arial" panose="020B0604020202020204" pitchFamily="34" charset="0"/>
              </a:rPr>
              <a:t>and then </a:t>
            </a:r>
            <a:r>
              <a:rPr lang="nl-NL" sz="900" b="1" dirty="0">
                <a:latin typeface="Arial" panose="020B0604020202020204" pitchFamily="34" charset="0"/>
                <a:cs typeface="Arial" panose="020B0604020202020204" pitchFamily="34" charset="0"/>
              </a:rPr>
              <a:t>‘Send</a:t>
            </a:r>
            <a:r>
              <a:rPr lang="nl-NL" sz="900" b="1" baseline="0" dirty="0">
                <a:latin typeface="Arial" panose="020B0604020202020204" pitchFamily="34" charset="0"/>
                <a:cs typeface="Arial" panose="020B0604020202020204" pitchFamily="34" charset="0"/>
              </a:rPr>
              <a:t> Backward</a:t>
            </a:r>
            <a:r>
              <a:rPr lang="nl-NL" sz="900" b="1" dirty="0">
                <a:latin typeface="Arial" panose="020B0604020202020204" pitchFamily="34" charset="0"/>
                <a:cs typeface="Arial" panose="020B0604020202020204" pitchFamily="34" charset="0"/>
              </a:rPr>
              <a:t>’</a:t>
            </a:r>
            <a:r>
              <a:rPr lang="nl-NL" sz="900" dirty="0">
                <a:latin typeface="Arial" panose="020B0604020202020204" pitchFamily="34" charset="0"/>
                <a:cs typeface="Arial" panose="020B0604020202020204" pitchFamily="34" charset="0"/>
              </a:rPr>
              <a:t>.  </a:t>
            </a:r>
            <a:endParaRPr lang="en-US" sz="900" dirty="0">
              <a:latin typeface="Arial" panose="020B0604020202020204" pitchFamily="34" charset="0"/>
              <a:cs typeface="Arial" panose="020B0604020202020204" pitchFamily="34" charset="0"/>
            </a:endParaRPr>
          </a:p>
        </p:txBody>
      </p:sp>
      <p:grpSp>
        <p:nvGrpSpPr>
          <p:cNvPr id="32" name="Group 31"/>
          <p:cNvGrpSpPr/>
          <p:nvPr userDrawn="1"/>
        </p:nvGrpSpPr>
        <p:grpSpPr>
          <a:xfrm>
            <a:off x="12421465" y="4054051"/>
            <a:ext cx="288032" cy="276999"/>
            <a:chOff x="12492689" y="2721406"/>
            <a:chExt cx="288032" cy="276999"/>
          </a:xfrm>
        </p:grpSpPr>
        <p:sp>
          <p:nvSpPr>
            <p:cNvPr id="33" name="Rectangle 3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35" name="Straight Connector 34"/>
          <p:cNvCxnSpPr/>
          <p:nvPr userDrawn="1"/>
        </p:nvCxnSpPr>
        <p:spPr>
          <a:xfrm>
            <a:off x="12385533" y="397101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7" name="TextBox 36"/>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Titelpage</a:t>
            </a:r>
            <a:endParaRPr lang="en-US" b="1" dirty="0">
              <a:solidFill>
                <a:schemeClr val="accent1"/>
              </a:solidFill>
              <a:latin typeface="Arial" panose="020B0604020202020204" pitchFamily="34" charset="0"/>
              <a:cs typeface="Arial" panose="020B0604020202020204" pitchFamily="34" charset="0"/>
            </a:endParaRPr>
          </a:p>
        </p:txBody>
      </p:sp>
      <p:pic>
        <p:nvPicPr>
          <p:cNvPr id="36" name="Picture 3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6000" y="241200"/>
            <a:ext cx="3567811" cy="388800"/>
          </a:xfrm>
          <a:prstGeom prst="rect">
            <a:avLst/>
          </a:prstGeom>
        </p:spPr>
      </p:pic>
      <p:pic>
        <p:nvPicPr>
          <p:cNvPr id="1026"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2864752" y="3176220"/>
            <a:ext cx="1364177" cy="684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Arrow Connector 3"/>
          <p:cNvCxnSpPr/>
          <p:nvPr userDrawn="1"/>
        </p:nvCxnSpPr>
        <p:spPr>
          <a:xfrm flipH="1" flipV="1">
            <a:off x="13681635" y="3384854"/>
            <a:ext cx="61736" cy="188161"/>
          </a:xfrm>
          <a:prstGeom prst="straightConnector1">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TextBox 40"/>
          <p:cNvSpPr txBox="1"/>
          <p:nvPr userDrawn="1"/>
        </p:nvSpPr>
        <p:spPr>
          <a:xfrm>
            <a:off x="623392" y="449050"/>
            <a:ext cx="3586681" cy="353943"/>
          </a:xfrm>
          <a:prstGeom prst="rect">
            <a:avLst/>
          </a:prstGeom>
          <a:noFill/>
        </p:spPr>
        <p:txBody>
          <a:bodyPr wrap="square" rtlCol="0">
            <a:spAutoFit/>
          </a:bodyPr>
          <a:lstStyle/>
          <a:p>
            <a:r>
              <a:rPr lang="nl-NL" sz="1700" dirty="0"/>
              <a:t>Faculty of</a:t>
            </a:r>
            <a:r>
              <a:rPr lang="nl-NL" sz="1700" baseline="0" dirty="0"/>
              <a:t> Humanities</a:t>
            </a:r>
            <a:endParaRPr lang="en-US" sz="1700" dirty="0"/>
          </a:p>
        </p:txBody>
      </p:sp>
    </p:spTree>
    <p:extLst>
      <p:ext uri="{BB962C8B-B14F-4D97-AF65-F5344CB8AC3E}">
        <p14:creationId xmlns:p14="http://schemas.microsoft.com/office/powerpoint/2010/main" val="1585257966"/>
      </p:ext>
    </p:extLst>
  </p:cSld>
  <p:clrMapOvr>
    <a:masterClrMapping/>
  </p:clrMapOvr>
  <p:extLst>
    <p:ext uri="{DCECCB84-F9BA-43D5-87BE-67443E8EF086}">
      <p15:sldGuideLst xmlns:p15="http://schemas.microsoft.com/office/powerpoint/2012/main">
        <p15:guide id="8" pos="668">
          <p15:clr>
            <a:srgbClr val="FBAE40"/>
          </p15:clr>
        </p15:guide>
        <p15:guide id="9" pos="4567">
          <p15:clr>
            <a:srgbClr val="FBAE40"/>
          </p15:clr>
        </p15:guide>
        <p15:guide id="11" orient="horz" pos="3816" userDrawn="1">
          <p15:clr>
            <a:srgbClr val="FBAE40"/>
          </p15:clr>
        </p15:guide>
        <p15:guide id="12" orient="horz" pos="3528" userDrawn="1">
          <p15:clr>
            <a:srgbClr val="FBAE40"/>
          </p15:clr>
        </p15:guide>
        <p15:guide id="13" pos="501" userDrawn="1">
          <p15:clr>
            <a:srgbClr val="FBAE40"/>
          </p15:clr>
        </p15:guide>
        <p15:guide id="14" pos="3425" userDrawn="1">
          <p15:clr>
            <a:srgbClr val="FBAE40"/>
          </p15:clr>
        </p15:guide>
        <p15:guide id="15"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Fotoslide 3x">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0D21EEC-E4A5-40DE-861A-A5D2970A8439}"/>
              </a:ext>
            </a:extLst>
          </p:cNvPr>
          <p:cNvSpPr>
            <a:spLocks noGrp="1"/>
          </p:cNvSpPr>
          <p:nvPr>
            <p:ph type="title"/>
          </p:nvPr>
        </p:nvSpPr>
        <p:spPr>
          <a:xfrm>
            <a:off x="489315" y="678869"/>
            <a:ext cx="11159196" cy="805915"/>
          </a:xfrm>
        </p:spPr>
        <p:txBody>
          <a:bodyPr/>
          <a:lstStyle>
            <a:lvl1pPr>
              <a:defRPr>
                <a:solidFill>
                  <a:schemeClr val="accent1"/>
                </a:solidFill>
              </a:defRPr>
            </a:lvl1pPr>
          </a:lstStyle>
          <a:p>
            <a:r>
              <a:rPr lang="en-US"/>
              <a:t>Click to edit Master title style</a:t>
            </a:r>
            <a:endParaRPr lang="nl-NL" dirty="0"/>
          </a:p>
        </p:txBody>
      </p:sp>
      <p:sp useBgFill="1">
        <p:nvSpPr>
          <p:cNvPr id="8" name="Picture Placeholder 7">
            <a:extLst>
              <a:ext uri="{FF2B5EF4-FFF2-40B4-BE49-F238E27FC236}">
                <a16:creationId xmlns:a16="http://schemas.microsoft.com/office/drawing/2014/main" id="{ED60D2CD-D95E-4DE8-81CF-F42051EAC35B}"/>
              </a:ext>
            </a:extLst>
          </p:cNvPr>
          <p:cNvSpPr>
            <a:spLocks noGrp="1"/>
          </p:cNvSpPr>
          <p:nvPr>
            <p:ph type="pic" sz="quarter" idx="10" hasCustomPrompt="1"/>
          </p:nvPr>
        </p:nvSpPr>
        <p:spPr>
          <a:xfrm>
            <a:off x="584200" y="1552801"/>
            <a:ext cx="3495576" cy="4900535"/>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useBgFill="1">
        <p:nvSpPr>
          <p:cNvPr id="16" name="Picture Placeholder 7">
            <a:extLst>
              <a:ext uri="{FF2B5EF4-FFF2-40B4-BE49-F238E27FC236}">
                <a16:creationId xmlns:a16="http://schemas.microsoft.com/office/drawing/2014/main" id="{F3EBE767-6505-4CEF-AB07-52CB38903C16}"/>
              </a:ext>
            </a:extLst>
          </p:cNvPr>
          <p:cNvSpPr>
            <a:spLocks noGrp="1"/>
          </p:cNvSpPr>
          <p:nvPr>
            <p:ph type="pic" sz="quarter" idx="11" hasCustomPrompt="1"/>
          </p:nvPr>
        </p:nvSpPr>
        <p:spPr>
          <a:xfrm>
            <a:off x="8112224" y="1552801"/>
            <a:ext cx="3495576" cy="4900535"/>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useBgFill="1">
        <p:nvSpPr>
          <p:cNvPr id="17" name="Picture Placeholder 7">
            <a:extLst>
              <a:ext uri="{FF2B5EF4-FFF2-40B4-BE49-F238E27FC236}">
                <a16:creationId xmlns:a16="http://schemas.microsoft.com/office/drawing/2014/main" id="{D0EE3735-77D9-4126-9A30-0D4B6017D65C}"/>
              </a:ext>
            </a:extLst>
          </p:cNvPr>
          <p:cNvSpPr>
            <a:spLocks noGrp="1"/>
          </p:cNvSpPr>
          <p:nvPr>
            <p:ph type="pic" sz="quarter" idx="12" hasCustomPrompt="1"/>
          </p:nvPr>
        </p:nvSpPr>
        <p:spPr>
          <a:xfrm>
            <a:off x="4348212" y="1552801"/>
            <a:ext cx="3495576" cy="4900535"/>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p:nvSpPr>
          <p:cNvPr id="28" name="TextBox 27"/>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3x Image page</a:t>
            </a:r>
            <a:endParaRPr lang="en-US" b="1" dirty="0">
              <a:solidFill>
                <a:schemeClr val="accent1"/>
              </a:solidFill>
              <a:latin typeface="Arial" panose="020B0604020202020204" pitchFamily="34" charset="0"/>
              <a:cs typeface="Arial" panose="020B0604020202020204" pitchFamily="34" charset="0"/>
            </a:endParaRPr>
          </a:p>
        </p:txBody>
      </p:sp>
      <p:sp>
        <p:nvSpPr>
          <p:cNvPr id="29" name="TextBox 28"/>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30" name="Straight Connector 29"/>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1" name="TextBox 30"/>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32" name="Picture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33" name="TextBox 32"/>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a:t>
            </a:r>
            <a:r>
              <a:rPr lang="nl-NL" sz="900" dirty="0" err="1">
                <a:latin typeface="Arial" panose="020B0604020202020204" pitchFamily="34" charset="0"/>
                <a:cs typeface="Arial" panose="020B0604020202020204" pitchFamily="34" charset="0"/>
              </a:rPr>
              <a:t>you</a:t>
            </a:r>
            <a:r>
              <a:rPr lang="nl-NL" sz="900" dirty="0">
                <a:latin typeface="Arial" panose="020B0604020202020204" pitchFamily="34" charset="0"/>
                <a:cs typeface="Arial" panose="020B0604020202020204" pitchFamily="34" charset="0"/>
              </a:rPr>
              <a:t> </a:t>
            </a:r>
            <a:r>
              <a:rPr lang="nl-NL" sz="900" dirty="0" err="1">
                <a:latin typeface="Arial" panose="020B0604020202020204" pitchFamily="34" charset="0"/>
                <a:cs typeface="Arial" panose="020B0604020202020204" pitchFamily="34" charset="0"/>
              </a:rPr>
              <a:t>would</a:t>
            </a:r>
            <a:r>
              <a:rPr lang="nl-NL" sz="900" baseline="0" dirty="0">
                <a:latin typeface="Arial" panose="020B0604020202020204" pitchFamily="34" charset="0"/>
                <a:cs typeface="Arial" panose="020B0604020202020204" pitchFamily="34" charset="0"/>
              </a:rPr>
              <a:t> like </a:t>
            </a:r>
            <a:r>
              <a:rPr lang="nl-NL" sz="900" baseline="0" dirty="0" err="1">
                <a:latin typeface="Arial" panose="020B0604020202020204" pitchFamily="34" charset="0"/>
                <a:cs typeface="Arial" panose="020B0604020202020204" pitchFamily="34" charset="0"/>
              </a:rPr>
              <a:t>to</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insert</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and</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then</a:t>
            </a:r>
            <a:r>
              <a:rPr lang="nl-NL" sz="900" baseline="0" dirty="0">
                <a:latin typeface="Arial" panose="020B0604020202020204" pitchFamily="34" charset="0"/>
                <a:cs typeface="Arial" panose="020B0604020202020204" pitchFamily="34" charset="0"/>
              </a:rPr>
              <a:t>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34" name="Group 33"/>
          <p:cNvGrpSpPr/>
          <p:nvPr userDrawn="1"/>
        </p:nvGrpSpPr>
        <p:grpSpPr>
          <a:xfrm>
            <a:off x="12409228" y="1873910"/>
            <a:ext cx="288032" cy="276999"/>
            <a:chOff x="12494133" y="2712391"/>
            <a:chExt cx="288032" cy="276999"/>
          </a:xfrm>
        </p:grpSpPr>
        <p:sp>
          <p:nvSpPr>
            <p:cNvPr id="35" name="Rectangle 3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37" name="Rectangle 36"/>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39" name="TextBox 38"/>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40"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1" name="Straight Connector 40"/>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43" name="Group 42"/>
          <p:cNvGrpSpPr/>
          <p:nvPr userDrawn="1"/>
        </p:nvGrpSpPr>
        <p:grpSpPr>
          <a:xfrm>
            <a:off x="12421465" y="2503929"/>
            <a:ext cx="288032" cy="276999"/>
            <a:chOff x="12492689" y="2721406"/>
            <a:chExt cx="288032" cy="276999"/>
          </a:xfrm>
        </p:grpSpPr>
        <p:sp>
          <p:nvSpPr>
            <p:cNvPr id="44" name="Rectangle 4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46" name="Straight Connector 45"/>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4444850"/>
      </p:ext>
    </p:extLst>
  </p:cSld>
  <p:clrMapOvr>
    <a:masterClrMapping/>
  </p:clrMapOvr>
  <p:extLst>
    <p:ext uri="{DCECCB84-F9BA-43D5-87BE-67443E8EF086}">
      <p15:sldGuideLst xmlns:p15="http://schemas.microsoft.com/office/powerpoint/2012/main">
        <p15:guide id="1" pos="3976">
          <p15:clr>
            <a:srgbClr val="FBAE40"/>
          </p15:clr>
        </p15:guide>
        <p15:guide id="4" pos="363">
          <p15:clr>
            <a:srgbClr val="FBAE40"/>
          </p15:clr>
        </p15:guide>
        <p15:guide id="7" pos="5301">
          <p15:clr>
            <a:srgbClr val="FBAE40"/>
          </p15:clr>
        </p15:guide>
        <p15:guide id="8" pos="484">
          <p15:clr>
            <a:srgbClr val="FBAE40"/>
          </p15:clr>
        </p15:guide>
        <p15:guide id="9" orient="horz" pos="981">
          <p15:clr>
            <a:srgbClr val="FBAE40"/>
          </p15:clr>
        </p15:guide>
        <p15:guide id="10" orient="horz" pos="2523">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Fotoslide 2x">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0D21EEC-E4A5-40DE-861A-A5D2970A8439}"/>
              </a:ext>
            </a:extLst>
          </p:cNvPr>
          <p:cNvSpPr>
            <a:spLocks noGrp="1"/>
          </p:cNvSpPr>
          <p:nvPr>
            <p:ph type="title"/>
          </p:nvPr>
        </p:nvSpPr>
        <p:spPr>
          <a:xfrm>
            <a:off x="489315" y="678869"/>
            <a:ext cx="11159196" cy="805915"/>
          </a:xfrm>
        </p:spPr>
        <p:txBody>
          <a:bodyPr/>
          <a:lstStyle>
            <a:lvl1pPr>
              <a:defRPr>
                <a:solidFill>
                  <a:schemeClr val="accent1"/>
                </a:solidFill>
              </a:defRPr>
            </a:lvl1pPr>
          </a:lstStyle>
          <a:p>
            <a:r>
              <a:rPr lang="en-US"/>
              <a:t>Click to edit Master title style</a:t>
            </a:r>
            <a:endParaRPr lang="nl-NL" dirty="0"/>
          </a:p>
        </p:txBody>
      </p:sp>
      <p:sp useBgFill="1">
        <p:nvSpPr>
          <p:cNvPr id="8" name="Picture Placeholder 7">
            <a:extLst>
              <a:ext uri="{FF2B5EF4-FFF2-40B4-BE49-F238E27FC236}">
                <a16:creationId xmlns:a16="http://schemas.microsoft.com/office/drawing/2014/main" id="{ED60D2CD-D95E-4DE8-81CF-F42051EAC35B}"/>
              </a:ext>
            </a:extLst>
          </p:cNvPr>
          <p:cNvSpPr>
            <a:spLocks noGrp="1"/>
          </p:cNvSpPr>
          <p:nvPr>
            <p:ph type="pic" sz="quarter" idx="10" hasCustomPrompt="1"/>
          </p:nvPr>
        </p:nvSpPr>
        <p:spPr>
          <a:xfrm>
            <a:off x="479376" y="1530479"/>
            <a:ext cx="5151760" cy="4900535"/>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useBgFill="1">
        <p:nvSpPr>
          <p:cNvPr id="7" name="Picture Placeholder 7">
            <a:extLst>
              <a:ext uri="{FF2B5EF4-FFF2-40B4-BE49-F238E27FC236}">
                <a16:creationId xmlns:a16="http://schemas.microsoft.com/office/drawing/2014/main" id="{4685375D-185B-47C2-B347-B84257FEFAAF}"/>
              </a:ext>
            </a:extLst>
          </p:cNvPr>
          <p:cNvSpPr>
            <a:spLocks noGrp="1"/>
          </p:cNvSpPr>
          <p:nvPr>
            <p:ph type="pic" sz="quarter" idx="11" hasCustomPrompt="1"/>
          </p:nvPr>
        </p:nvSpPr>
        <p:spPr>
          <a:xfrm>
            <a:off x="6528048" y="1520576"/>
            <a:ext cx="5151760" cy="4900535"/>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p:nvSpPr>
          <p:cNvPr id="26" name="TextBox 25"/>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2x Image page</a:t>
            </a:r>
            <a:endParaRPr lang="en-US" b="1" dirty="0">
              <a:solidFill>
                <a:schemeClr val="accent1"/>
              </a:solidFill>
              <a:latin typeface="Arial" panose="020B0604020202020204" pitchFamily="34" charset="0"/>
              <a:cs typeface="Arial" panose="020B0604020202020204" pitchFamily="34" charset="0"/>
            </a:endParaRPr>
          </a:p>
        </p:txBody>
      </p:sp>
      <p:sp>
        <p:nvSpPr>
          <p:cNvPr id="27" name="TextBox 26"/>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28" name="Straight Connector 27"/>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 name="TextBox 28"/>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30" name="Picture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31" name="TextBox 30"/>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a:t>
            </a:r>
            <a:r>
              <a:rPr lang="nl-NL" sz="900" dirty="0" err="1">
                <a:latin typeface="Arial" panose="020B0604020202020204" pitchFamily="34" charset="0"/>
                <a:cs typeface="Arial" panose="020B0604020202020204" pitchFamily="34" charset="0"/>
              </a:rPr>
              <a:t>you</a:t>
            </a:r>
            <a:r>
              <a:rPr lang="nl-NL" sz="900" dirty="0">
                <a:latin typeface="Arial" panose="020B0604020202020204" pitchFamily="34" charset="0"/>
                <a:cs typeface="Arial" panose="020B0604020202020204" pitchFamily="34" charset="0"/>
              </a:rPr>
              <a:t> </a:t>
            </a:r>
            <a:r>
              <a:rPr lang="nl-NL" sz="900" dirty="0" err="1">
                <a:latin typeface="Arial" panose="020B0604020202020204" pitchFamily="34" charset="0"/>
                <a:cs typeface="Arial" panose="020B0604020202020204" pitchFamily="34" charset="0"/>
              </a:rPr>
              <a:t>would</a:t>
            </a:r>
            <a:r>
              <a:rPr lang="nl-NL" sz="900" baseline="0" dirty="0">
                <a:latin typeface="Arial" panose="020B0604020202020204" pitchFamily="34" charset="0"/>
                <a:cs typeface="Arial" panose="020B0604020202020204" pitchFamily="34" charset="0"/>
              </a:rPr>
              <a:t> like </a:t>
            </a:r>
            <a:r>
              <a:rPr lang="nl-NL" sz="900" baseline="0" dirty="0" err="1">
                <a:latin typeface="Arial" panose="020B0604020202020204" pitchFamily="34" charset="0"/>
                <a:cs typeface="Arial" panose="020B0604020202020204" pitchFamily="34" charset="0"/>
              </a:rPr>
              <a:t>to</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insert</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and</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then</a:t>
            </a:r>
            <a:r>
              <a:rPr lang="nl-NL" sz="900" baseline="0" dirty="0">
                <a:latin typeface="Arial" panose="020B0604020202020204" pitchFamily="34" charset="0"/>
                <a:cs typeface="Arial" panose="020B0604020202020204" pitchFamily="34" charset="0"/>
              </a:rPr>
              <a:t>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32" name="Group 31"/>
          <p:cNvGrpSpPr/>
          <p:nvPr userDrawn="1"/>
        </p:nvGrpSpPr>
        <p:grpSpPr>
          <a:xfrm>
            <a:off x="12409228" y="1873910"/>
            <a:ext cx="288032" cy="276999"/>
            <a:chOff x="12494133" y="2712391"/>
            <a:chExt cx="288032" cy="276999"/>
          </a:xfrm>
        </p:grpSpPr>
        <p:sp>
          <p:nvSpPr>
            <p:cNvPr id="33" name="Rectangle 3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35" name="Rectangle 34"/>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37" name="TextBox 36"/>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38"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9" name="Straight Connector 38"/>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41" name="Group 40"/>
          <p:cNvGrpSpPr/>
          <p:nvPr userDrawn="1"/>
        </p:nvGrpSpPr>
        <p:grpSpPr>
          <a:xfrm>
            <a:off x="12421465" y="2503929"/>
            <a:ext cx="288032" cy="276999"/>
            <a:chOff x="12492689" y="2721406"/>
            <a:chExt cx="288032" cy="276999"/>
          </a:xfrm>
        </p:grpSpPr>
        <p:sp>
          <p:nvSpPr>
            <p:cNvPr id="42" name="Rectangle 41"/>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44" name="Straight Connector 43"/>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0189821"/>
      </p:ext>
    </p:extLst>
  </p:cSld>
  <p:clrMapOvr>
    <a:masterClrMapping/>
  </p:clrMapOvr>
  <p:extLst>
    <p:ext uri="{DCECCB84-F9BA-43D5-87BE-67443E8EF086}">
      <p15:sldGuideLst xmlns:p15="http://schemas.microsoft.com/office/powerpoint/2012/main">
        <p15:guide id="4" pos="363">
          <p15:clr>
            <a:srgbClr val="FBAE40"/>
          </p15:clr>
        </p15:guide>
        <p15:guide id="7" pos="484">
          <p15:clr>
            <a:srgbClr val="FBAE40"/>
          </p15:clr>
        </p15:guide>
        <p15:guide id="8" orient="horz" pos="981">
          <p15:clr>
            <a:srgbClr val="FBAE40"/>
          </p15:clr>
        </p15:guide>
        <p15:guide id="9" orient="horz" pos="2523">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video (iMac)">
    <p:spTree>
      <p:nvGrpSpPr>
        <p:cNvPr id="1" name=""/>
        <p:cNvGrpSpPr/>
        <p:nvPr/>
      </p:nvGrpSpPr>
      <p:grpSpPr>
        <a:xfrm>
          <a:off x="0" y="0"/>
          <a:ext cx="0" cy="0"/>
          <a:chOff x="0" y="0"/>
          <a:chExt cx="0" cy="0"/>
        </a:xfrm>
      </p:grpSpPr>
      <p:pic>
        <p:nvPicPr>
          <p:cNvPr id="7" name="Picture 6" descr="iMac.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87294" y="1668379"/>
            <a:ext cx="6430375" cy="4774256"/>
          </a:xfrm>
          <a:prstGeom prst="rect">
            <a:avLst/>
          </a:prstGeom>
        </p:spPr>
      </p:pic>
      <p:sp>
        <p:nvSpPr>
          <p:cNvPr id="6" name="Text Placeholder 5"/>
          <p:cNvSpPr>
            <a:spLocks noGrp="1"/>
          </p:cNvSpPr>
          <p:nvPr>
            <p:ph type="body" sz="quarter" idx="11"/>
          </p:nvPr>
        </p:nvSpPr>
        <p:spPr>
          <a:xfrm>
            <a:off x="489315" y="1710268"/>
            <a:ext cx="5606686" cy="4468864"/>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8" name="Rectangle 7"/>
          <p:cNvSpPr/>
          <p:nvPr/>
        </p:nvSpPr>
        <p:spPr>
          <a:xfrm>
            <a:off x="6302400" y="2006400"/>
            <a:ext cx="5505600" cy="28464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dirty="0"/>
          </a:p>
        </p:txBody>
      </p:sp>
      <p:sp>
        <p:nvSpPr>
          <p:cNvPr id="4" name="Content Placeholder 3"/>
          <p:cNvSpPr>
            <a:spLocks noGrp="1"/>
          </p:cNvSpPr>
          <p:nvPr>
            <p:ph sz="quarter" idx="12"/>
          </p:nvPr>
        </p:nvSpPr>
        <p:spPr>
          <a:xfrm>
            <a:off x="6302400" y="2006400"/>
            <a:ext cx="5505600" cy="2846400"/>
          </a:xfrm>
        </p:spPr>
        <p:txBody>
          <a:bodyPr/>
          <a:lstStyle>
            <a:lvl1pPr>
              <a:defRPr>
                <a:solidFill>
                  <a:schemeClr val="accent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3" name="Title 2"/>
          <p:cNvSpPr>
            <a:spLocks noGrp="1"/>
          </p:cNvSpPr>
          <p:nvPr>
            <p:ph type="title"/>
          </p:nvPr>
        </p:nvSpPr>
        <p:spPr/>
        <p:txBody>
          <a:bodyPr/>
          <a:lstStyle>
            <a:lvl1pPr>
              <a:defRPr>
                <a:solidFill>
                  <a:schemeClr val="accent1"/>
                </a:solidFill>
              </a:defRPr>
            </a:lvl1pPr>
          </a:lstStyle>
          <a:p>
            <a:r>
              <a:rPr lang="en-US"/>
              <a:t>Click to edit Master title style</a:t>
            </a:r>
            <a:endParaRPr lang="nl-NL" dirty="0"/>
          </a:p>
        </p:txBody>
      </p:sp>
      <p:pic>
        <p:nvPicPr>
          <p:cNvPr id="9" name="Picture 8" descr="iMac.png">
            <a:extLst>
              <a:ext uri="{FF2B5EF4-FFF2-40B4-BE49-F238E27FC236}">
                <a16:creationId xmlns:a16="http://schemas.microsoft.com/office/drawing/2014/main" id="{C8FBE6D9-3C61-4A64-8829-1D01D752B62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87294" y="1668379"/>
            <a:ext cx="6430375" cy="4774256"/>
          </a:xfrm>
          <a:prstGeom prst="rect">
            <a:avLst/>
          </a:prstGeom>
        </p:spPr>
      </p:pic>
      <p:sp>
        <p:nvSpPr>
          <p:cNvPr id="10" name="Rectangle 9">
            <a:extLst>
              <a:ext uri="{FF2B5EF4-FFF2-40B4-BE49-F238E27FC236}">
                <a16:creationId xmlns:a16="http://schemas.microsoft.com/office/drawing/2014/main" id="{24D704BE-186B-4873-9F53-FB8893678272}"/>
              </a:ext>
            </a:extLst>
          </p:cNvPr>
          <p:cNvSpPr/>
          <p:nvPr userDrawn="1"/>
        </p:nvSpPr>
        <p:spPr>
          <a:xfrm>
            <a:off x="6302400" y="2006400"/>
            <a:ext cx="5505600" cy="28464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dirty="0"/>
          </a:p>
        </p:txBody>
      </p:sp>
      <p:sp>
        <p:nvSpPr>
          <p:cNvPr id="29" name="TextBox 28"/>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30" name="Straight Connector 29"/>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32"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34" name="TextBox 33"/>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35" name="TextBox 34"/>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36"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TextBox 36"/>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38" name="TextBox 37"/>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39" name="TextBox 38"/>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40" name="TextBox 39"/>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41" name="TextBox 40"/>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42" name="TextBox 41"/>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43" name="Group 42"/>
          <p:cNvGrpSpPr/>
          <p:nvPr userDrawn="1"/>
        </p:nvGrpSpPr>
        <p:grpSpPr>
          <a:xfrm>
            <a:off x="-2425457" y="2431921"/>
            <a:ext cx="288032" cy="276999"/>
            <a:chOff x="12492689" y="2721406"/>
            <a:chExt cx="288032" cy="276999"/>
          </a:xfrm>
        </p:grpSpPr>
        <p:sp>
          <p:nvSpPr>
            <p:cNvPr id="44" name="Rectangle 4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46" name="Group 45"/>
          <p:cNvGrpSpPr/>
          <p:nvPr userDrawn="1"/>
        </p:nvGrpSpPr>
        <p:grpSpPr>
          <a:xfrm>
            <a:off x="-2426044" y="2725767"/>
            <a:ext cx="288032" cy="276999"/>
            <a:chOff x="12492689" y="2721406"/>
            <a:chExt cx="288032" cy="276999"/>
          </a:xfrm>
        </p:grpSpPr>
        <p:sp>
          <p:nvSpPr>
            <p:cNvPr id="47" name="Rectangle 4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49" name="Group 48"/>
          <p:cNvGrpSpPr/>
          <p:nvPr userDrawn="1"/>
        </p:nvGrpSpPr>
        <p:grpSpPr>
          <a:xfrm>
            <a:off x="-2425457" y="3023105"/>
            <a:ext cx="288032" cy="276999"/>
            <a:chOff x="12492689" y="2721406"/>
            <a:chExt cx="288032" cy="276999"/>
          </a:xfrm>
        </p:grpSpPr>
        <p:sp>
          <p:nvSpPr>
            <p:cNvPr id="50" name="Rectangle 4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52" name="Group 51"/>
          <p:cNvGrpSpPr/>
          <p:nvPr userDrawn="1"/>
        </p:nvGrpSpPr>
        <p:grpSpPr>
          <a:xfrm>
            <a:off x="-2425457" y="3329531"/>
            <a:ext cx="288032" cy="276999"/>
            <a:chOff x="12492689" y="2721406"/>
            <a:chExt cx="288032" cy="276999"/>
          </a:xfrm>
        </p:grpSpPr>
        <p:sp>
          <p:nvSpPr>
            <p:cNvPr id="53" name="Rectangle 5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55" name="Group 54"/>
          <p:cNvGrpSpPr/>
          <p:nvPr userDrawn="1"/>
        </p:nvGrpSpPr>
        <p:grpSpPr>
          <a:xfrm>
            <a:off x="-2427768" y="3630519"/>
            <a:ext cx="288032" cy="276999"/>
            <a:chOff x="12492689" y="2721406"/>
            <a:chExt cx="288032" cy="276999"/>
          </a:xfrm>
        </p:grpSpPr>
        <p:sp>
          <p:nvSpPr>
            <p:cNvPr id="56" name="Rectangle 5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571282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and video (iPad Landscape)">
    <p:spTree>
      <p:nvGrpSpPr>
        <p:cNvPr id="1" name=""/>
        <p:cNvGrpSpPr/>
        <p:nvPr/>
      </p:nvGrpSpPr>
      <p:grpSpPr>
        <a:xfrm>
          <a:off x="0" y="0"/>
          <a:ext cx="0" cy="0"/>
          <a:chOff x="0" y="0"/>
          <a:chExt cx="0" cy="0"/>
        </a:xfrm>
      </p:grpSpPr>
      <p:pic>
        <p:nvPicPr>
          <p:cNvPr id="8" name="Picture 7" descr="iPad Mini H.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23309" y="2216721"/>
            <a:ext cx="6237171" cy="4110287"/>
          </a:xfrm>
          <a:prstGeom prst="rect">
            <a:avLst/>
          </a:prstGeom>
        </p:spPr>
      </p:pic>
      <p:sp>
        <p:nvSpPr>
          <p:cNvPr id="6" name="Text Placeholder 5"/>
          <p:cNvSpPr>
            <a:spLocks noGrp="1"/>
          </p:cNvSpPr>
          <p:nvPr>
            <p:ph type="body" sz="quarter" idx="11"/>
          </p:nvPr>
        </p:nvSpPr>
        <p:spPr>
          <a:xfrm>
            <a:off x="489315" y="1710268"/>
            <a:ext cx="5606685" cy="4468864"/>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7" name="Rectangle 6"/>
          <p:cNvSpPr/>
          <p:nvPr/>
        </p:nvSpPr>
        <p:spPr>
          <a:xfrm>
            <a:off x="6043200" y="2750400"/>
            <a:ext cx="4564800" cy="31632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dirty="0"/>
          </a:p>
        </p:txBody>
      </p:sp>
      <p:sp>
        <p:nvSpPr>
          <p:cNvPr id="4" name="Content Placeholder 3"/>
          <p:cNvSpPr>
            <a:spLocks noGrp="1"/>
          </p:cNvSpPr>
          <p:nvPr>
            <p:ph sz="quarter" idx="12"/>
          </p:nvPr>
        </p:nvSpPr>
        <p:spPr>
          <a:xfrm>
            <a:off x="6043200" y="2750400"/>
            <a:ext cx="4564800" cy="3163200"/>
          </a:xfrm>
        </p:spPr>
        <p:txBody>
          <a:bodyPr/>
          <a:lstStyle>
            <a:lvl1pPr>
              <a:defRPr>
                <a:solidFill>
                  <a:schemeClr val="accent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3" name="Title 2"/>
          <p:cNvSpPr>
            <a:spLocks noGrp="1"/>
          </p:cNvSpPr>
          <p:nvPr>
            <p:ph type="title"/>
          </p:nvPr>
        </p:nvSpPr>
        <p:spPr/>
        <p:txBody>
          <a:bodyPr/>
          <a:lstStyle>
            <a:lvl1pPr>
              <a:defRPr>
                <a:solidFill>
                  <a:schemeClr val="accent1"/>
                </a:solidFill>
              </a:defRPr>
            </a:lvl1pPr>
          </a:lstStyle>
          <a:p>
            <a:r>
              <a:rPr lang="en-US"/>
              <a:t>Click to edit Master title style</a:t>
            </a:r>
            <a:endParaRPr lang="nl-NL" dirty="0"/>
          </a:p>
        </p:txBody>
      </p:sp>
      <p:pic>
        <p:nvPicPr>
          <p:cNvPr id="9" name="Picture 8" descr="iPad Mini H.png">
            <a:extLst>
              <a:ext uri="{FF2B5EF4-FFF2-40B4-BE49-F238E27FC236}">
                <a16:creationId xmlns:a16="http://schemas.microsoft.com/office/drawing/2014/main" id="{7213BA93-BA9D-4BEE-882B-0E3A8EBCEE7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23309" y="2216721"/>
            <a:ext cx="6237171" cy="4110287"/>
          </a:xfrm>
          <a:prstGeom prst="rect">
            <a:avLst/>
          </a:prstGeom>
        </p:spPr>
      </p:pic>
      <p:sp>
        <p:nvSpPr>
          <p:cNvPr id="10" name="Rectangle 9">
            <a:extLst>
              <a:ext uri="{FF2B5EF4-FFF2-40B4-BE49-F238E27FC236}">
                <a16:creationId xmlns:a16="http://schemas.microsoft.com/office/drawing/2014/main" id="{BFECC6AD-546E-4DBB-BA2A-6D8A6B63E690}"/>
              </a:ext>
            </a:extLst>
          </p:cNvPr>
          <p:cNvSpPr/>
          <p:nvPr userDrawn="1"/>
        </p:nvSpPr>
        <p:spPr>
          <a:xfrm>
            <a:off x="6043200" y="2750400"/>
            <a:ext cx="4564800" cy="31632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dirty="0"/>
          </a:p>
        </p:txBody>
      </p:sp>
      <p:sp>
        <p:nvSpPr>
          <p:cNvPr id="11" name="TextBox 10"/>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12" name="Straight Connector 11"/>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6" name="TextBox 15"/>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7" name="TextBox 16"/>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8"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20" name="TextBox 19"/>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21" name="TextBox 20"/>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22" name="TextBox 21"/>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23" name="TextBox 22"/>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24" name="TextBox 23"/>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25" name="Group 24"/>
          <p:cNvGrpSpPr/>
          <p:nvPr userDrawn="1"/>
        </p:nvGrpSpPr>
        <p:grpSpPr>
          <a:xfrm>
            <a:off x="-2425457" y="2431921"/>
            <a:ext cx="288032" cy="276999"/>
            <a:chOff x="12492689" y="2721406"/>
            <a:chExt cx="288032" cy="276999"/>
          </a:xfrm>
        </p:grpSpPr>
        <p:sp>
          <p:nvSpPr>
            <p:cNvPr id="26" name="Rectangle 2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8" name="Group 27"/>
          <p:cNvGrpSpPr/>
          <p:nvPr userDrawn="1"/>
        </p:nvGrpSpPr>
        <p:grpSpPr>
          <a:xfrm>
            <a:off x="-2426044" y="2725767"/>
            <a:ext cx="288032" cy="276999"/>
            <a:chOff x="12492689" y="2721406"/>
            <a:chExt cx="288032" cy="276999"/>
          </a:xfrm>
        </p:grpSpPr>
        <p:sp>
          <p:nvSpPr>
            <p:cNvPr id="29" name="Rectangle 2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1" name="Group 30"/>
          <p:cNvGrpSpPr/>
          <p:nvPr userDrawn="1"/>
        </p:nvGrpSpPr>
        <p:grpSpPr>
          <a:xfrm>
            <a:off x="-2425457" y="3023105"/>
            <a:ext cx="288032" cy="276999"/>
            <a:chOff x="12492689" y="2721406"/>
            <a:chExt cx="288032" cy="276999"/>
          </a:xfrm>
        </p:grpSpPr>
        <p:sp>
          <p:nvSpPr>
            <p:cNvPr id="32" name="Rectangle 31"/>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4" name="Group 33"/>
          <p:cNvGrpSpPr/>
          <p:nvPr userDrawn="1"/>
        </p:nvGrpSpPr>
        <p:grpSpPr>
          <a:xfrm>
            <a:off x="-2425457" y="3329531"/>
            <a:ext cx="288032" cy="276999"/>
            <a:chOff x="12492689" y="2721406"/>
            <a:chExt cx="288032" cy="276999"/>
          </a:xfrm>
        </p:grpSpPr>
        <p:sp>
          <p:nvSpPr>
            <p:cNvPr id="35" name="Rectangle 3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7" name="Group 36"/>
          <p:cNvGrpSpPr/>
          <p:nvPr userDrawn="1"/>
        </p:nvGrpSpPr>
        <p:grpSpPr>
          <a:xfrm>
            <a:off x="-2427768" y="3630519"/>
            <a:ext cx="288032" cy="276999"/>
            <a:chOff x="12492689" y="2721406"/>
            <a:chExt cx="288032" cy="276999"/>
          </a:xfrm>
        </p:grpSpPr>
        <p:sp>
          <p:nvSpPr>
            <p:cNvPr id="38" name="Rectangle 37"/>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364645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 and video (iPad)">
    <p:spTree>
      <p:nvGrpSpPr>
        <p:cNvPr id="1" name=""/>
        <p:cNvGrpSpPr/>
        <p:nvPr/>
      </p:nvGrpSpPr>
      <p:grpSpPr>
        <a:xfrm>
          <a:off x="0" y="0"/>
          <a:ext cx="0" cy="0"/>
          <a:chOff x="0" y="0"/>
          <a:chExt cx="0" cy="0"/>
        </a:xfrm>
      </p:grpSpPr>
      <p:pic>
        <p:nvPicPr>
          <p:cNvPr id="7" name="Picture 6" descr="ipa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128" y="839026"/>
            <a:ext cx="4132447" cy="5206924"/>
          </a:xfrm>
          <a:prstGeom prst="rect">
            <a:avLst/>
          </a:prstGeom>
        </p:spPr>
      </p:pic>
      <p:sp>
        <p:nvSpPr>
          <p:cNvPr id="6" name="Text Placeholder 5"/>
          <p:cNvSpPr>
            <a:spLocks noGrp="1"/>
          </p:cNvSpPr>
          <p:nvPr>
            <p:ph type="body" sz="quarter" idx="11"/>
          </p:nvPr>
        </p:nvSpPr>
        <p:spPr>
          <a:xfrm>
            <a:off x="489315" y="1710267"/>
            <a:ext cx="5606686" cy="4468864"/>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8" name="Rectangle 7"/>
          <p:cNvSpPr/>
          <p:nvPr/>
        </p:nvSpPr>
        <p:spPr>
          <a:xfrm>
            <a:off x="7681354" y="1507200"/>
            <a:ext cx="3249600" cy="3840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dirty="0"/>
          </a:p>
        </p:txBody>
      </p:sp>
      <p:sp>
        <p:nvSpPr>
          <p:cNvPr id="9" name="Content Placeholder 8"/>
          <p:cNvSpPr>
            <a:spLocks noGrp="1"/>
          </p:cNvSpPr>
          <p:nvPr>
            <p:ph sz="quarter" idx="12"/>
          </p:nvPr>
        </p:nvSpPr>
        <p:spPr>
          <a:xfrm>
            <a:off x="7680176" y="1507200"/>
            <a:ext cx="3249600" cy="3840000"/>
          </a:xfrm>
        </p:spPr>
        <p:txBody>
          <a:bodyPr/>
          <a:lstStyle>
            <a:lvl1pPr>
              <a:defRPr>
                <a:solidFill>
                  <a:schemeClr val="accent1"/>
                </a:solidFill>
              </a:defRPr>
            </a:lvl1pPr>
            <a:lvl4pPr>
              <a:defRPr>
                <a:solidFill>
                  <a:schemeClr val="accent1"/>
                </a:solidFill>
              </a:defRPr>
            </a:lvl4pPr>
            <a:lvl5pPr>
              <a:defRPr>
                <a:solidFill>
                  <a:schemeClr val="accent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3" name="Title 2"/>
          <p:cNvSpPr>
            <a:spLocks noGrp="1"/>
          </p:cNvSpPr>
          <p:nvPr>
            <p:ph type="title"/>
          </p:nvPr>
        </p:nvSpPr>
        <p:spPr/>
        <p:txBody>
          <a:bodyPr/>
          <a:lstStyle>
            <a:lvl1pPr>
              <a:defRPr>
                <a:solidFill>
                  <a:schemeClr val="accent1"/>
                </a:solidFill>
              </a:defRPr>
            </a:lvl1pPr>
          </a:lstStyle>
          <a:p>
            <a:r>
              <a:rPr lang="en-US"/>
              <a:t>Click to edit Master title style</a:t>
            </a:r>
            <a:endParaRPr lang="nl-NL" dirty="0"/>
          </a:p>
        </p:txBody>
      </p:sp>
      <p:pic>
        <p:nvPicPr>
          <p:cNvPr id="10" name="Picture 9" descr="ipad.png">
            <a:extLst>
              <a:ext uri="{FF2B5EF4-FFF2-40B4-BE49-F238E27FC236}">
                <a16:creationId xmlns:a16="http://schemas.microsoft.com/office/drawing/2014/main" id="{72A91A83-7BEC-4DFC-9141-86C25E606EB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48128" y="839026"/>
            <a:ext cx="4132447" cy="5206924"/>
          </a:xfrm>
          <a:prstGeom prst="rect">
            <a:avLst/>
          </a:prstGeom>
        </p:spPr>
      </p:pic>
      <p:sp>
        <p:nvSpPr>
          <p:cNvPr id="11" name="Rectangle 10">
            <a:extLst>
              <a:ext uri="{FF2B5EF4-FFF2-40B4-BE49-F238E27FC236}">
                <a16:creationId xmlns:a16="http://schemas.microsoft.com/office/drawing/2014/main" id="{4B73CE4D-2F70-45E4-967A-9D739D4C3FC1}"/>
              </a:ext>
            </a:extLst>
          </p:cNvPr>
          <p:cNvSpPr/>
          <p:nvPr userDrawn="1"/>
        </p:nvSpPr>
        <p:spPr>
          <a:xfrm>
            <a:off x="7690730" y="1507200"/>
            <a:ext cx="3249600" cy="3840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baseline="0" dirty="0"/>
          </a:p>
        </p:txBody>
      </p:sp>
      <p:sp>
        <p:nvSpPr>
          <p:cNvPr id="12" name="TextBox 11"/>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13" name="Straight Connector 12"/>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7" name="TextBox 16"/>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8" name="TextBox 17"/>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9"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21" name="TextBox 20"/>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22" name="TextBox 21"/>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23" name="TextBox 22"/>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24" name="TextBox 23"/>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25" name="TextBox 24"/>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26" name="Group 25"/>
          <p:cNvGrpSpPr/>
          <p:nvPr userDrawn="1"/>
        </p:nvGrpSpPr>
        <p:grpSpPr>
          <a:xfrm>
            <a:off x="-2425457" y="2431921"/>
            <a:ext cx="288032" cy="276999"/>
            <a:chOff x="12492689" y="2721406"/>
            <a:chExt cx="288032" cy="276999"/>
          </a:xfrm>
        </p:grpSpPr>
        <p:sp>
          <p:nvSpPr>
            <p:cNvPr id="27" name="Rectangle 2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9" name="Group 28"/>
          <p:cNvGrpSpPr/>
          <p:nvPr userDrawn="1"/>
        </p:nvGrpSpPr>
        <p:grpSpPr>
          <a:xfrm>
            <a:off x="-2426044" y="2725767"/>
            <a:ext cx="288032" cy="276999"/>
            <a:chOff x="12492689" y="2721406"/>
            <a:chExt cx="288032" cy="276999"/>
          </a:xfrm>
        </p:grpSpPr>
        <p:sp>
          <p:nvSpPr>
            <p:cNvPr id="30" name="Rectangle 2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2" name="Group 31"/>
          <p:cNvGrpSpPr/>
          <p:nvPr userDrawn="1"/>
        </p:nvGrpSpPr>
        <p:grpSpPr>
          <a:xfrm>
            <a:off x="-2425457" y="3023105"/>
            <a:ext cx="288032" cy="276999"/>
            <a:chOff x="12492689" y="2721406"/>
            <a:chExt cx="288032" cy="276999"/>
          </a:xfrm>
        </p:grpSpPr>
        <p:sp>
          <p:nvSpPr>
            <p:cNvPr id="33" name="Rectangle 3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5" name="Group 34"/>
          <p:cNvGrpSpPr/>
          <p:nvPr userDrawn="1"/>
        </p:nvGrpSpPr>
        <p:grpSpPr>
          <a:xfrm>
            <a:off x="-2425457" y="3329531"/>
            <a:ext cx="288032" cy="276999"/>
            <a:chOff x="12492689" y="2721406"/>
            <a:chExt cx="288032" cy="276999"/>
          </a:xfrm>
        </p:grpSpPr>
        <p:sp>
          <p:nvSpPr>
            <p:cNvPr id="36" name="Rectangle 3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8" name="Group 37"/>
          <p:cNvGrpSpPr/>
          <p:nvPr userDrawn="1"/>
        </p:nvGrpSpPr>
        <p:grpSpPr>
          <a:xfrm>
            <a:off x="-2427768" y="3630519"/>
            <a:ext cx="288032" cy="276999"/>
            <a:chOff x="12492689" y="2721406"/>
            <a:chExt cx="288032" cy="276999"/>
          </a:xfrm>
        </p:grpSpPr>
        <p:sp>
          <p:nvSpPr>
            <p:cNvPr id="39" name="Rectangle 3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631103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Grafiek bre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E92C6-2ACF-4B38-86C3-6C298EE63B4B}"/>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nl-NL" dirty="0"/>
          </a:p>
        </p:txBody>
      </p:sp>
      <p:sp useBgFill="1">
        <p:nvSpPr>
          <p:cNvPr id="4" name="Chart Placeholder 3">
            <a:extLst>
              <a:ext uri="{FF2B5EF4-FFF2-40B4-BE49-F238E27FC236}">
                <a16:creationId xmlns:a16="http://schemas.microsoft.com/office/drawing/2014/main" id="{5958EF81-0CFC-48FC-BE1D-A0A58BBF5B9A}"/>
              </a:ext>
            </a:extLst>
          </p:cNvPr>
          <p:cNvSpPr>
            <a:spLocks noGrp="1"/>
          </p:cNvSpPr>
          <p:nvPr>
            <p:ph type="chart" sz="quarter" idx="10" hasCustomPrompt="1"/>
          </p:nvPr>
        </p:nvSpPr>
        <p:spPr>
          <a:xfrm>
            <a:off x="479425" y="1898650"/>
            <a:ext cx="11269663" cy="4208463"/>
          </a:xfrm>
          <a:solidFill>
            <a:schemeClr val="accent1">
              <a:tint val="20000"/>
            </a:schemeClr>
          </a:solidFill>
        </p:spPr>
        <p:txBody>
          <a:bodyPr wrap="square" anchor="ctr"/>
          <a:lstStyle>
            <a:lvl1pPr algn="ctr">
              <a:defRPr>
                <a:solidFill>
                  <a:srgbClr val="000000"/>
                </a:solidFill>
              </a:defRPr>
            </a:lvl1pPr>
          </a:lstStyle>
          <a:p>
            <a:r>
              <a:rPr lang="nl-NL" dirty="0"/>
              <a:t>Click icon 
 to add </a:t>
            </a:r>
            <a:r>
              <a:rPr lang="nl-NL" dirty="0" err="1"/>
              <a:t>chart</a:t>
            </a:r>
            <a:endParaRPr lang="nl-NL" dirty="0"/>
          </a:p>
        </p:txBody>
      </p:sp>
      <p:sp>
        <p:nvSpPr>
          <p:cNvPr id="5" name="TextBox 4"/>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 name="Straight Connector 5"/>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0" name="TextBox 9"/>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1" name="TextBox 10"/>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2"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14" name="TextBox 13"/>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15" name="TextBox 14"/>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16" name="TextBox 15"/>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17" name="TextBox 16"/>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18" name="TextBox 17"/>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19" name="Group 18"/>
          <p:cNvGrpSpPr/>
          <p:nvPr userDrawn="1"/>
        </p:nvGrpSpPr>
        <p:grpSpPr>
          <a:xfrm>
            <a:off x="-2425457" y="2431921"/>
            <a:ext cx="288032" cy="276999"/>
            <a:chOff x="12492689" y="2721406"/>
            <a:chExt cx="288032" cy="276999"/>
          </a:xfrm>
        </p:grpSpPr>
        <p:sp>
          <p:nvSpPr>
            <p:cNvPr id="20" name="Rectangle 1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2" name="Group 21"/>
          <p:cNvGrpSpPr/>
          <p:nvPr userDrawn="1"/>
        </p:nvGrpSpPr>
        <p:grpSpPr>
          <a:xfrm>
            <a:off x="-2426044" y="2725767"/>
            <a:ext cx="288032" cy="276999"/>
            <a:chOff x="12492689" y="2721406"/>
            <a:chExt cx="288032" cy="276999"/>
          </a:xfrm>
        </p:grpSpPr>
        <p:sp>
          <p:nvSpPr>
            <p:cNvPr id="23" name="Rectangle 2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5" name="Group 24"/>
          <p:cNvGrpSpPr/>
          <p:nvPr userDrawn="1"/>
        </p:nvGrpSpPr>
        <p:grpSpPr>
          <a:xfrm>
            <a:off x="-2425457" y="3023105"/>
            <a:ext cx="288032" cy="276999"/>
            <a:chOff x="12492689" y="2721406"/>
            <a:chExt cx="288032" cy="276999"/>
          </a:xfrm>
        </p:grpSpPr>
        <p:sp>
          <p:nvSpPr>
            <p:cNvPr id="26" name="Rectangle 2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8" name="Group 27"/>
          <p:cNvGrpSpPr/>
          <p:nvPr userDrawn="1"/>
        </p:nvGrpSpPr>
        <p:grpSpPr>
          <a:xfrm>
            <a:off x="-2425457" y="3329531"/>
            <a:ext cx="288032" cy="276999"/>
            <a:chOff x="12492689" y="2721406"/>
            <a:chExt cx="288032" cy="276999"/>
          </a:xfrm>
        </p:grpSpPr>
        <p:sp>
          <p:nvSpPr>
            <p:cNvPr id="29" name="Rectangle 2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1" name="Group 30"/>
          <p:cNvGrpSpPr/>
          <p:nvPr userDrawn="1"/>
        </p:nvGrpSpPr>
        <p:grpSpPr>
          <a:xfrm>
            <a:off x="-2427768" y="3630519"/>
            <a:ext cx="288032" cy="276999"/>
            <a:chOff x="12492689" y="2721406"/>
            <a:chExt cx="288032" cy="276999"/>
          </a:xfrm>
        </p:grpSpPr>
        <p:sp>
          <p:nvSpPr>
            <p:cNvPr id="32" name="Rectangle 31"/>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29917934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Smart 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AF520-9086-466E-9B79-4326410DA274}"/>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nl-NL" dirty="0"/>
          </a:p>
        </p:txBody>
      </p:sp>
      <p:sp>
        <p:nvSpPr>
          <p:cNvPr id="4" name="SmartArt Placeholder 3">
            <a:extLst>
              <a:ext uri="{FF2B5EF4-FFF2-40B4-BE49-F238E27FC236}">
                <a16:creationId xmlns:a16="http://schemas.microsoft.com/office/drawing/2014/main" id="{B1BBC81D-6CE2-4F98-83D0-5B508AF7F554}"/>
              </a:ext>
            </a:extLst>
          </p:cNvPr>
          <p:cNvSpPr>
            <a:spLocks noGrp="1"/>
          </p:cNvSpPr>
          <p:nvPr>
            <p:ph type="dgm" sz="quarter" idx="10"/>
          </p:nvPr>
        </p:nvSpPr>
        <p:spPr>
          <a:xfrm>
            <a:off x="488951" y="1898650"/>
            <a:ext cx="11260138" cy="4208463"/>
          </a:xfrm>
        </p:spPr>
        <p:txBody>
          <a:bodyPr/>
          <a:lstStyle>
            <a:lvl1pPr>
              <a:defRPr>
                <a:solidFill>
                  <a:schemeClr val="accent1"/>
                </a:solidFill>
              </a:defRPr>
            </a:lvl1pPr>
          </a:lstStyle>
          <a:p>
            <a:r>
              <a:rPr lang="en-US"/>
              <a:t>Click icon to add SmartArt graphic</a:t>
            </a:r>
            <a:endParaRPr lang="nl-NL" dirty="0"/>
          </a:p>
        </p:txBody>
      </p:sp>
      <p:sp>
        <p:nvSpPr>
          <p:cNvPr id="5" name="TextBox 4"/>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 name="Straight Connector 5"/>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0" name="TextBox 9"/>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1" name="TextBox 10"/>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2"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14" name="TextBox 13"/>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15" name="TextBox 14"/>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16" name="TextBox 15"/>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17" name="TextBox 16"/>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18" name="TextBox 17"/>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19" name="Group 18"/>
          <p:cNvGrpSpPr/>
          <p:nvPr userDrawn="1"/>
        </p:nvGrpSpPr>
        <p:grpSpPr>
          <a:xfrm>
            <a:off x="-2425457" y="2431921"/>
            <a:ext cx="288032" cy="276999"/>
            <a:chOff x="12492689" y="2721406"/>
            <a:chExt cx="288032" cy="276999"/>
          </a:xfrm>
        </p:grpSpPr>
        <p:sp>
          <p:nvSpPr>
            <p:cNvPr id="20" name="Rectangle 1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2" name="Group 21"/>
          <p:cNvGrpSpPr/>
          <p:nvPr userDrawn="1"/>
        </p:nvGrpSpPr>
        <p:grpSpPr>
          <a:xfrm>
            <a:off x="-2426044" y="2725767"/>
            <a:ext cx="288032" cy="276999"/>
            <a:chOff x="12492689" y="2721406"/>
            <a:chExt cx="288032" cy="276999"/>
          </a:xfrm>
        </p:grpSpPr>
        <p:sp>
          <p:nvSpPr>
            <p:cNvPr id="23" name="Rectangle 2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5" name="Group 24"/>
          <p:cNvGrpSpPr/>
          <p:nvPr userDrawn="1"/>
        </p:nvGrpSpPr>
        <p:grpSpPr>
          <a:xfrm>
            <a:off x="-2425457" y="3023105"/>
            <a:ext cx="288032" cy="276999"/>
            <a:chOff x="12492689" y="2721406"/>
            <a:chExt cx="288032" cy="276999"/>
          </a:xfrm>
        </p:grpSpPr>
        <p:sp>
          <p:nvSpPr>
            <p:cNvPr id="26" name="Rectangle 2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8" name="Group 27"/>
          <p:cNvGrpSpPr/>
          <p:nvPr userDrawn="1"/>
        </p:nvGrpSpPr>
        <p:grpSpPr>
          <a:xfrm>
            <a:off x="-2425457" y="3329531"/>
            <a:ext cx="288032" cy="276999"/>
            <a:chOff x="12492689" y="2721406"/>
            <a:chExt cx="288032" cy="276999"/>
          </a:xfrm>
        </p:grpSpPr>
        <p:sp>
          <p:nvSpPr>
            <p:cNvPr id="29" name="Rectangle 2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1" name="Group 30"/>
          <p:cNvGrpSpPr/>
          <p:nvPr userDrawn="1"/>
        </p:nvGrpSpPr>
        <p:grpSpPr>
          <a:xfrm>
            <a:off x="-2427768" y="3630519"/>
            <a:ext cx="288032" cy="276999"/>
            <a:chOff x="12492689" y="2721406"/>
            <a:chExt cx="288032" cy="276999"/>
          </a:xfrm>
        </p:grpSpPr>
        <p:sp>
          <p:nvSpPr>
            <p:cNvPr id="32" name="Rectangle 31"/>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43302125"/>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3" name="Tijdelijke aanduiding voor inhoud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a:extLst>
              <a:ext uri="{FF2B5EF4-FFF2-40B4-BE49-F238E27FC236}">
                <a16:creationId xmlns:a16="http://schemas.microsoft.com/office/drawing/2014/main" id="{88850CB7-EC5B-BF48-BE1D-385F99B67ACD}"/>
              </a:ext>
            </a:extLst>
          </p:cNvPr>
          <p:cNvSpPr>
            <a:spLocks noGrp="1" noChangeArrowheads="1"/>
          </p:cNvSpPr>
          <p:nvPr>
            <p:ph type="dt" sz="half" idx="10"/>
          </p:nvPr>
        </p:nvSpPr>
        <p:spPr>
          <a:ln/>
        </p:spPr>
        <p:txBody>
          <a:bodyPr/>
          <a:lstStyle>
            <a:lvl1pPr>
              <a:defRPr/>
            </a:lvl1pPr>
          </a:lstStyle>
          <a:p>
            <a:pPr>
              <a:defRPr/>
            </a:pPr>
            <a:endParaRPr lang="de-DE" altLang="nl-NL"/>
          </a:p>
        </p:txBody>
      </p:sp>
      <p:sp>
        <p:nvSpPr>
          <p:cNvPr id="5" name="Rectangle 5">
            <a:extLst>
              <a:ext uri="{FF2B5EF4-FFF2-40B4-BE49-F238E27FC236}">
                <a16:creationId xmlns:a16="http://schemas.microsoft.com/office/drawing/2014/main" id="{6C42303A-3CF2-D542-8984-2BEE53729319}"/>
              </a:ext>
            </a:extLst>
          </p:cNvPr>
          <p:cNvSpPr>
            <a:spLocks noGrp="1" noChangeArrowheads="1"/>
          </p:cNvSpPr>
          <p:nvPr>
            <p:ph type="ftr" sz="quarter" idx="11"/>
          </p:nvPr>
        </p:nvSpPr>
        <p:spPr>
          <a:ln/>
        </p:spPr>
        <p:txBody>
          <a:bodyPr/>
          <a:lstStyle>
            <a:lvl1pPr>
              <a:defRPr/>
            </a:lvl1pPr>
          </a:lstStyle>
          <a:p>
            <a:pPr>
              <a:defRPr/>
            </a:pPr>
            <a:endParaRPr lang="de-DE" altLang="nl-NL"/>
          </a:p>
        </p:txBody>
      </p:sp>
      <p:sp>
        <p:nvSpPr>
          <p:cNvPr id="6" name="Rectangle 6">
            <a:extLst>
              <a:ext uri="{FF2B5EF4-FFF2-40B4-BE49-F238E27FC236}">
                <a16:creationId xmlns:a16="http://schemas.microsoft.com/office/drawing/2014/main" id="{8364A488-727F-5940-8248-BB720E9E9959}"/>
              </a:ext>
            </a:extLst>
          </p:cNvPr>
          <p:cNvSpPr>
            <a:spLocks noGrp="1" noChangeArrowheads="1"/>
          </p:cNvSpPr>
          <p:nvPr>
            <p:ph type="sldNum" sz="quarter" idx="12"/>
          </p:nvPr>
        </p:nvSpPr>
        <p:spPr>
          <a:ln/>
        </p:spPr>
        <p:txBody>
          <a:bodyPr/>
          <a:lstStyle>
            <a:lvl1pPr>
              <a:defRPr/>
            </a:lvl1pPr>
          </a:lstStyle>
          <a:p>
            <a:pPr>
              <a:defRPr/>
            </a:pPr>
            <a:fld id="{5DB4D1B4-F213-2141-BE0A-A3E51F6DE7F1}" type="slidenum">
              <a:rPr lang="de-DE" altLang="nl-NL"/>
              <a:pPr>
                <a:defRPr/>
              </a:pPr>
              <a:t>‹#›</a:t>
            </a:fld>
            <a:endParaRPr lang="de-DE" altLang="nl-NL"/>
          </a:p>
        </p:txBody>
      </p:sp>
    </p:spTree>
    <p:extLst>
      <p:ext uri="{BB962C8B-B14F-4D97-AF65-F5344CB8AC3E}">
        <p14:creationId xmlns:p14="http://schemas.microsoft.com/office/powerpoint/2010/main" val="634664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inhou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800" y="1915200"/>
            <a:ext cx="11148649" cy="4617031"/>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2" name="Title 1">
            <a:extLst>
              <a:ext uri="{FF2B5EF4-FFF2-40B4-BE49-F238E27FC236}">
                <a16:creationId xmlns:a16="http://schemas.microsoft.com/office/drawing/2014/main" id="{D71F7EDB-0AEE-417F-9CB5-243BC8B4D7C5}"/>
              </a:ext>
            </a:extLst>
          </p:cNvPr>
          <p:cNvSpPr>
            <a:spLocks noGrp="1"/>
          </p:cNvSpPr>
          <p:nvPr>
            <p:ph type="title"/>
          </p:nvPr>
        </p:nvSpPr>
        <p:spPr>
          <a:xfrm>
            <a:off x="478800" y="691200"/>
            <a:ext cx="11159196" cy="936103"/>
          </a:xfrm>
        </p:spPr>
        <p:txBody>
          <a:bodyPr/>
          <a:lstStyle/>
          <a:p>
            <a:r>
              <a:rPr lang="en-US" dirty="0"/>
              <a:t>Click to edit Master title style</a:t>
            </a:r>
            <a:endParaRPr lang="x-none"/>
          </a:p>
        </p:txBody>
      </p:sp>
      <p:sp>
        <p:nvSpPr>
          <p:cNvPr id="4" name="TextBox 3"/>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Text</a:t>
            </a:r>
            <a:r>
              <a:rPr lang="nl-NL" b="1" baseline="0" dirty="0">
                <a:solidFill>
                  <a:schemeClr val="accent1"/>
                </a:solidFill>
                <a:latin typeface="Arial" panose="020B0604020202020204" pitchFamily="34" charset="0"/>
                <a:cs typeface="Arial" panose="020B0604020202020204" pitchFamily="34" charset="0"/>
              </a:rPr>
              <a:t> page</a:t>
            </a:r>
            <a:endParaRPr lang="en-US" b="1" dirty="0">
              <a:solidFill>
                <a:schemeClr val="accent1"/>
              </a:solidFill>
              <a:latin typeface="Arial" panose="020B0604020202020204" pitchFamily="34" charset="0"/>
              <a:cs typeface="Arial" panose="020B0604020202020204" pitchFamily="34" charset="0"/>
            </a:endParaRPr>
          </a:p>
        </p:txBody>
      </p:sp>
      <p:sp>
        <p:nvSpPr>
          <p:cNvPr id="5" name="TextBox 4"/>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 name="Straight Connector 5"/>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0" name="TextBox 9"/>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a:t>
            </a:r>
            <a:r>
              <a:rPr lang="nl-NL" sz="900" b="1" dirty="0">
                <a:solidFill>
                  <a:srgbClr val="C00000"/>
                </a:solidFill>
                <a:latin typeface="Arial" panose="020B0604020202020204" pitchFamily="34" charset="0"/>
                <a:cs typeface="Arial" panose="020B0604020202020204" pitchFamily="34" charset="0"/>
              </a:rPr>
              <a:t> </a:t>
            </a:r>
            <a:r>
              <a:rPr lang="nl-NL" sz="900" b="1" dirty="0">
                <a:solidFill>
                  <a:schemeClr val="accent1"/>
                </a:solidFill>
                <a:latin typeface="Arial" panose="020B0604020202020204" pitchFamily="34" charset="0"/>
                <a:cs typeface="Arial" panose="020B0604020202020204" pitchFamily="34" charset="0"/>
              </a:rPr>
              <a:t>Down</a:t>
            </a:r>
            <a:endParaRPr lang="en-US" sz="900" b="1" dirty="0">
              <a:solidFill>
                <a:schemeClr val="accent1"/>
              </a:solidFill>
              <a:latin typeface="Arial" panose="020B0604020202020204" pitchFamily="34" charset="0"/>
              <a:cs typeface="Arial" panose="020B0604020202020204" pitchFamily="34" charset="0"/>
            </a:endParaRPr>
          </a:p>
        </p:txBody>
      </p:sp>
      <p:sp>
        <p:nvSpPr>
          <p:cNvPr id="11" name="TextBox 10"/>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a:t>
            </a:r>
            <a:r>
              <a:rPr lang="nl-NL" sz="900" b="1" dirty="0">
                <a:solidFill>
                  <a:srgbClr val="C00000"/>
                </a:solidFill>
                <a:latin typeface="Arial" panose="020B0604020202020204" pitchFamily="34" charset="0"/>
                <a:cs typeface="Arial" panose="020B0604020202020204" pitchFamily="34" charset="0"/>
              </a:rPr>
              <a:t> </a:t>
            </a:r>
            <a:r>
              <a:rPr lang="nl-NL" sz="900" b="1" dirty="0">
                <a:solidFill>
                  <a:schemeClr val="accent1"/>
                </a:solidFill>
                <a:latin typeface="Arial" panose="020B0604020202020204" pitchFamily="34" charset="0"/>
                <a:cs typeface="Arial" panose="020B0604020202020204" pitchFamily="34" charset="0"/>
              </a:rPr>
              <a:t>Up</a:t>
            </a:r>
            <a:endParaRPr lang="en-US" sz="900" b="1" dirty="0">
              <a:solidFill>
                <a:schemeClr val="accent1"/>
              </a:solidFill>
              <a:latin typeface="Arial" panose="020B0604020202020204" pitchFamily="34" charset="0"/>
              <a:cs typeface="Arial" panose="020B0604020202020204" pitchFamily="34" charset="0"/>
            </a:endParaRPr>
          </a:p>
        </p:txBody>
      </p:sp>
      <p:pic>
        <p:nvPicPr>
          <p:cNvPr id="12"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a:t>
            </a:r>
            <a:r>
              <a:rPr lang="nl-NL" sz="1000" b="1" baseline="0" dirty="0">
                <a:solidFill>
                  <a:srgbClr val="C00000"/>
                </a:solidFill>
                <a:latin typeface="Arial" panose="020B0604020202020204" pitchFamily="34" charset="0"/>
                <a:cs typeface="Arial" panose="020B0604020202020204" pitchFamily="34" charset="0"/>
              </a:rPr>
              <a:t> </a:t>
            </a:r>
            <a:r>
              <a:rPr lang="nl-NL" sz="1000" b="1" baseline="0" dirty="0">
                <a:solidFill>
                  <a:schemeClr val="accent1"/>
                </a:solidFill>
                <a:latin typeface="Arial" panose="020B0604020202020204" pitchFamily="34" charset="0"/>
                <a:cs typeface="Arial" panose="020B0604020202020204" pitchFamily="34" charset="0"/>
              </a:rPr>
              <a:t>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14" name="TextBox 13"/>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15" name="TextBox 14"/>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16" name="TextBox 15"/>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17" name="TextBox 16"/>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18" name="TextBox 17"/>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19" name="Group 18"/>
          <p:cNvGrpSpPr/>
          <p:nvPr userDrawn="1"/>
        </p:nvGrpSpPr>
        <p:grpSpPr>
          <a:xfrm>
            <a:off x="-2425457" y="2431921"/>
            <a:ext cx="288032" cy="276999"/>
            <a:chOff x="12492689" y="2721406"/>
            <a:chExt cx="288032" cy="276999"/>
          </a:xfrm>
        </p:grpSpPr>
        <p:sp>
          <p:nvSpPr>
            <p:cNvPr id="20" name="Rectangle 1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2" name="Group 21"/>
          <p:cNvGrpSpPr/>
          <p:nvPr userDrawn="1"/>
        </p:nvGrpSpPr>
        <p:grpSpPr>
          <a:xfrm>
            <a:off x="-2426044" y="2725767"/>
            <a:ext cx="288032" cy="276999"/>
            <a:chOff x="12492689" y="2721406"/>
            <a:chExt cx="288032" cy="276999"/>
          </a:xfrm>
        </p:grpSpPr>
        <p:sp>
          <p:nvSpPr>
            <p:cNvPr id="23" name="Rectangle 2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5" name="Group 24"/>
          <p:cNvGrpSpPr/>
          <p:nvPr userDrawn="1"/>
        </p:nvGrpSpPr>
        <p:grpSpPr>
          <a:xfrm>
            <a:off x="-2425457" y="3023105"/>
            <a:ext cx="288032" cy="276999"/>
            <a:chOff x="12492689" y="2721406"/>
            <a:chExt cx="288032" cy="276999"/>
          </a:xfrm>
        </p:grpSpPr>
        <p:sp>
          <p:nvSpPr>
            <p:cNvPr id="26" name="Rectangle 2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8" name="Group 27"/>
          <p:cNvGrpSpPr/>
          <p:nvPr userDrawn="1"/>
        </p:nvGrpSpPr>
        <p:grpSpPr>
          <a:xfrm>
            <a:off x="-2425457" y="3329531"/>
            <a:ext cx="288032" cy="276999"/>
            <a:chOff x="12492689" y="2721406"/>
            <a:chExt cx="288032" cy="276999"/>
          </a:xfrm>
        </p:grpSpPr>
        <p:sp>
          <p:nvSpPr>
            <p:cNvPr id="29" name="Rectangle 2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1" name="Group 30"/>
          <p:cNvGrpSpPr/>
          <p:nvPr userDrawn="1"/>
        </p:nvGrpSpPr>
        <p:grpSpPr>
          <a:xfrm>
            <a:off x="-2427768" y="3630519"/>
            <a:ext cx="288032" cy="276999"/>
            <a:chOff x="12492689" y="2721406"/>
            <a:chExt cx="288032" cy="276999"/>
          </a:xfrm>
        </p:grpSpPr>
        <p:sp>
          <p:nvSpPr>
            <p:cNvPr id="32" name="Rectangle 31"/>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77057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oud met grafiek">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78800" y="1915200"/>
            <a:ext cx="6398773" cy="4630739"/>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useBgFill="1">
        <p:nvSpPr>
          <p:cNvPr id="9" name="Chart Placeholder 8">
            <a:extLst>
              <a:ext uri="{FF2B5EF4-FFF2-40B4-BE49-F238E27FC236}">
                <a16:creationId xmlns:a16="http://schemas.microsoft.com/office/drawing/2014/main" id="{006DB82F-8DD8-4627-ADF9-B9C04CE52499}"/>
              </a:ext>
            </a:extLst>
          </p:cNvPr>
          <p:cNvSpPr>
            <a:spLocks noGrp="1"/>
          </p:cNvSpPr>
          <p:nvPr>
            <p:ph type="chart" sz="quarter" idx="10" hasCustomPrompt="1"/>
          </p:nvPr>
        </p:nvSpPr>
        <p:spPr>
          <a:xfrm>
            <a:off x="7104063" y="1898650"/>
            <a:ext cx="4545012" cy="4630738"/>
          </a:xfrm>
          <a:solidFill>
            <a:schemeClr val="accent1">
              <a:tint val="20000"/>
            </a:schemeClr>
          </a:solidFill>
        </p:spPr>
        <p:txBody>
          <a:bodyPr wrap="square" anchor="ctr"/>
          <a:lstStyle>
            <a:lvl1pPr algn="ctr">
              <a:defRPr>
                <a:solidFill>
                  <a:srgbClr val="000000"/>
                </a:solidFill>
              </a:defRPr>
            </a:lvl1pPr>
          </a:lstStyle>
          <a:p>
            <a:r>
              <a:rPr lang="nl-NL" dirty="0"/>
              <a:t>Click icon 
 to add </a:t>
            </a:r>
            <a:r>
              <a:rPr lang="nl-NL" dirty="0" err="1"/>
              <a:t>chart</a:t>
            </a:r>
            <a:endParaRPr lang="nl-NL" dirty="0"/>
          </a:p>
        </p:txBody>
      </p:sp>
      <p:sp>
        <p:nvSpPr>
          <p:cNvPr id="4" name="Title 3">
            <a:extLst>
              <a:ext uri="{FF2B5EF4-FFF2-40B4-BE49-F238E27FC236}">
                <a16:creationId xmlns:a16="http://schemas.microsoft.com/office/drawing/2014/main" id="{9A3FEB5E-4A4C-4FFF-87D9-D1B9FD8CEDDE}"/>
              </a:ext>
            </a:extLst>
          </p:cNvPr>
          <p:cNvSpPr>
            <a:spLocks noGrp="1"/>
          </p:cNvSpPr>
          <p:nvPr>
            <p:ph type="title"/>
          </p:nvPr>
        </p:nvSpPr>
        <p:spPr>
          <a:xfrm>
            <a:off x="478800" y="691200"/>
            <a:ext cx="11159196" cy="936103"/>
          </a:xfrm>
        </p:spPr>
        <p:txBody>
          <a:bodyPr/>
          <a:lstStyle/>
          <a:p>
            <a:r>
              <a:rPr lang="en-US"/>
              <a:t>Click to edit Master title style</a:t>
            </a:r>
            <a:endParaRPr lang="x-none"/>
          </a:p>
        </p:txBody>
      </p:sp>
    </p:spTree>
    <p:extLst>
      <p:ext uri="{BB962C8B-B14F-4D97-AF65-F5344CB8AC3E}">
        <p14:creationId xmlns:p14="http://schemas.microsoft.com/office/powerpoint/2010/main" val="258361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50/50">
    <p:spTree>
      <p:nvGrpSpPr>
        <p:cNvPr id="1" name=""/>
        <p:cNvGrpSpPr/>
        <p:nvPr/>
      </p:nvGrpSpPr>
      <p:grpSpPr>
        <a:xfrm>
          <a:off x="0" y="0"/>
          <a:ext cx="0" cy="0"/>
          <a:chOff x="0" y="0"/>
          <a:chExt cx="0" cy="0"/>
        </a:xfrm>
      </p:grpSpPr>
      <p:sp useBgFill="1">
        <p:nvSpPr>
          <p:cNvPr id="10" name="Picture Placeholder 9">
            <a:extLst>
              <a:ext uri="{FF2B5EF4-FFF2-40B4-BE49-F238E27FC236}">
                <a16:creationId xmlns:a16="http://schemas.microsoft.com/office/drawing/2014/main" id="{7D111C98-D5EF-4008-AE50-102F4F1993E6}"/>
              </a:ext>
            </a:extLst>
          </p:cNvPr>
          <p:cNvSpPr>
            <a:spLocks noGrp="1"/>
          </p:cNvSpPr>
          <p:nvPr>
            <p:ph type="pic" sz="quarter" idx="13" hasCustomPrompt="1"/>
          </p:nvPr>
        </p:nvSpPr>
        <p:spPr>
          <a:xfrm>
            <a:off x="6456362" y="0"/>
            <a:ext cx="5735638" cy="6858000"/>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p:nvSpPr>
          <p:cNvPr id="2" name="Title 1"/>
          <p:cNvSpPr>
            <a:spLocks noGrp="1"/>
          </p:cNvSpPr>
          <p:nvPr>
            <p:ph type="title"/>
          </p:nvPr>
        </p:nvSpPr>
        <p:spPr>
          <a:xfrm>
            <a:off x="479377" y="692696"/>
            <a:ext cx="5616576" cy="936103"/>
          </a:xfrm>
        </p:spPr>
        <p:txBody>
          <a:bodyPr anchor="b"/>
          <a:lstStyle>
            <a:lvl1pPr>
              <a:defRPr sz="3200">
                <a:solidFill>
                  <a:schemeClr val="accent1"/>
                </a:solidFill>
              </a:defRPr>
            </a:lvl1pPr>
          </a:lstStyle>
          <a:p>
            <a:r>
              <a:rPr lang="en-US"/>
              <a:t>Click to edit Master title style</a:t>
            </a:r>
            <a:endParaRPr lang="nl-NL" dirty="0"/>
          </a:p>
        </p:txBody>
      </p:sp>
      <p:sp>
        <p:nvSpPr>
          <p:cNvPr id="12" name="Text Placeholder 11">
            <a:extLst>
              <a:ext uri="{FF2B5EF4-FFF2-40B4-BE49-F238E27FC236}">
                <a16:creationId xmlns:a16="http://schemas.microsoft.com/office/drawing/2014/main" id="{6F7496B7-E71A-4615-93AC-7A3B3AB33B6B}"/>
              </a:ext>
            </a:extLst>
          </p:cNvPr>
          <p:cNvSpPr>
            <a:spLocks noGrp="1"/>
          </p:cNvSpPr>
          <p:nvPr>
            <p:ph type="body" sz="quarter" idx="14"/>
          </p:nvPr>
        </p:nvSpPr>
        <p:spPr>
          <a:xfrm>
            <a:off x="479424" y="1916112"/>
            <a:ext cx="5616576" cy="4249191"/>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5" name="TextBox 4"/>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50% text + 50% image </a:t>
            </a:r>
            <a:endParaRPr lang="en-US" b="1" dirty="0">
              <a:solidFill>
                <a:schemeClr val="accent1"/>
              </a:solidFill>
              <a:latin typeface="Arial" panose="020B0604020202020204" pitchFamily="34" charset="0"/>
              <a:cs typeface="Arial" panose="020B0604020202020204" pitchFamily="34" charset="0"/>
            </a:endParaRPr>
          </a:p>
        </p:txBody>
      </p:sp>
      <p:sp>
        <p:nvSpPr>
          <p:cNvPr id="55" name="TextBox 54"/>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56" name="Straight Connector 55"/>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7" name="TextBox 56"/>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58" name="Picture 5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59" name="TextBox 58"/>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60" name="Group 59"/>
          <p:cNvGrpSpPr/>
          <p:nvPr userDrawn="1"/>
        </p:nvGrpSpPr>
        <p:grpSpPr>
          <a:xfrm>
            <a:off x="12409228" y="1873910"/>
            <a:ext cx="288032" cy="276999"/>
            <a:chOff x="12494133" y="2712391"/>
            <a:chExt cx="288032" cy="276999"/>
          </a:xfrm>
        </p:grpSpPr>
        <p:sp>
          <p:nvSpPr>
            <p:cNvPr id="61" name="Rectangle 6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63" name="Rectangle 62"/>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65" name="TextBox 64"/>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66"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7" name="Straight Connector 66"/>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74" name="Group 73"/>
          <p:cNvGrpSpPr/>
          <p:nvPr userDrawn="1"/>
        </p:nvGrpSpPr>
        <p:grpSpPr>
          <a:xfrm>
            <a:off x="12421465" y="2503929"/>
            <a:ext cx="288032" cy="276999"/>
            <a:chOff x="12492689" y="2721406"/>
            <a:chExt cx="288032" cy="276999"/>
          </a:xfrm>
        </p:grpSpPr>
        <p:sp>
          <p:nvSpPr>
            <p:cNvPr id="75" name="Rectangle 7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77" name="Straight Connector 76"/>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0" name="TextBox 79"/>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81" name="Straight Connector 80"/>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83"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4" name="TextBox 83"/>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85" name="TextBox 84"/>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86" name="TextBox 85"/>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87"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8" name="TextBox 87"/>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89" name="TextBox 88"/>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90" name="TextBox 89"/>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91" name="TextBox 90"/>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92" name="TextBox 91"/>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93" name="TextBox 92"/>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94" name="Group 93"/>
          <p:cNvGrpSpPr/>
          <p:nvPr userDrawn="1"/>
        </p:nvGrpSpPr>
        <p:grpSpPr>
          <a:xfrm>
            <a:off x="-2425457" y="2431921"/>
            <a:ext cx="288032" cy="276999"/>
            <a:chOff x="12492689" y="2721406"/>
            <a:chExt cx="288032" cy="276999"/>
          </a:xfrm>
        </p:grpSpPr>
        <p:sp>
          <p:nvSpPr>
            <p:cNvPr id="95" name="Rectangle 9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97" name="Group 96"/>
          <p:cNvGrpSpPr/>
          <p:nvPr userDrawn="1"/>
        </p:nvGrpSpPr>
        <p:grpSpPr>
          <a:xfrm>
            <a:off x="-2426044" y="2725767"/>
            <a:ext cx="288032" cy="276999"/>
            <a:chOff x="12492689" y="2721406"/>
            <a:chExt cx="288032" cy="276999"/>
          </a:xfrm>
        </p:grpSpPr>
        <p:sp>
          <p:nvSpPr>
            <p:cNvPr id="98" name="Rectangle 97"/>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00" name="Group 99"/>
          <p:cNvGrpSpPr/>
          <p:nvPr userDrawn="1"/>
        </p:nvGrpSpPr>
        <p:grpSpPr>
          <a:xfrm>
            <a:off x="-2425457" y="3023105"/>
            <a:ext cx="288032" cy="276999"/>
            <a:chOff x="12492689" y="2721406"/>
            <a:chExt cx="288032" cy="276999"/>
          </a:xfrm>
        </p:grpSpPr>
        <p:sp>
          <p:nvSpPr>
            <p:cNvPr id="101" name="Rectangle 10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03" name="Group 102"/>
          <p:cNvGrpSpPr/>
          <p:nvPr userDrawn="1"/>
        </p:nvGrpSpPr>
        <p:grpSpPr>
          <a:xfrm>
            <a:off x="-2425457" y="3329531"/>
            <a:ext cx="288032" cy="276999"/>
            <a:chOff x="12492689" y="2721406"/>
            <a:chExt cx="288032" cy="276999"/>
          </a:xfrm>
        </p:grpSpPr>
        <p:sp>
          <p:nvSpPr>
            <p:cNvPr id="104" name="Rectangle 10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06" name="Group 105"/>
          <p:cNvGrpSpPr/>
          <p:nvPr userDrawn="1"/>
        </p:nvGrpSpPr>
        <p:grpSpPr>
          <a:xfrm>
            <a:off x="-2427768" y="3630519"/>
            <a:ext cx="288032" cy="276999"/>
            <a:chOff x="12492689" y="2721406"/>
            <a:chExt cx="288032" cy="276999"/>
          </a:xfrm>
        </p:grpSpPr>
        <p:sp>
          <p:nvSpPr>
            <p:cNvPr id="107" name="Rectangle 10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181576538"/>
      </p:ext>
    </p:extLst>
  </p:cSld>
  <p:clrMapOvr>
    <a:masterClrMapping/>
  </p:clrMapOvr>
  <p:extLst>
    <p:ext uri="{DCECCB84-F9BA-43D5-87BE-67443E8EF086}">
      <p15:sldGuideLst xmlns:p15="http://schemas.microsoft.com/office/powerpoint/2012/main">
        <p15:guide id="3" pos="5120">
          <p15:clr>
            <a:srgbClr val="FBAE40"/>
          </p15:clr>
        </p15:guide>
        <p15:guide id="4" pos="5423">
          <p15:clr>
            <a:srgbClr val="FBAE40"/>
          </p15:clr>
        </p15:guide>
        <p15:guide id="5" pos="3840" userDrawn="1">
          <p15:clr>
            <a:srgbClr val="FBAE40"/>
          </p15:clr>
        </p15:guide>
        <p15:guide id="6" pos="4067"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70/30">
    <p:spTree>
      <p:nvGrpSpPr>
        <p:cNvPr id="1" name=""/>
        <p:cNvGrpSpPr/>
        <p:nvPr/>
      </p:nvGrpSpPr>
      <p:grpSpPr>
        <a:xfrm>
          <a:off x="0" y="0"/>
          <a:ext cx="0" cy="0"/>
          <a:chOff x="0" y="0"/>
          <a:chExt cx="0" cy="0"/>
        </a:xfrm>
      </p:grpSpPr>
      <p:sp useBgFill="1">
        <p:nvSpPr>
          <p:cNvPr id="10" name="Picture Placeholder 9">
            <a:extLst>
              <a:ext uri="{FF2B5EF4-FFF2-40B4-BE49-F238E27FC236}">
                <a16:creationId xmlns:a16="http://schemas.microsoft.com/office/drawing/2014/main" id="{7D111C98-D5EF-4008-AE50-102F4F1993E6}"/>
              </a:ext>
            </a:extLst>
          </p:cNvPr>
          <p:cNvSpPr>
            <a:spLocks noGrp="1"/>
          </p:cNvSpPr>
          <p:nvPr>
            <p:ph type="pic" sz="quarter" idx="13" hasCustomPrompt="1"/>
          </p:nvPr>
        </p:nvSpPr>
        <p:spPr>
          <a:xfrm>
            <a:off x="8716616" y="0"/>
            <a:ext cx="3475383" cy="6858000"/>
          </a:xfrm>
          <a:solidFill>
            <a:schemeClr val="accent1">
              <a:tint val="20000"/>
            </a:schemeClr>
          </a:solidFill>
        </p:spPr>
        <p:txBody>
          <a:bodyPr wrap="square" anchor="ctr"/>
          <a:lstStyle>
            <a:lvl1pPr algn="ctr">
              <a:defRPr>
                <a:solidFill>
                  <a:srgbClr val="000000"/>
                </a:solidFill>
              </a:defRPr>
            </a:lvl1pPr>
          </a:lstStyle>
          <a:p>
            <a:r>
              <a:rPr lang="nl-NL" dirty="0"/>
              <a:t>Click icon 
 to add picture</a:t>
            </a:r>
          </a:p>
        </p:txBody>
      </p:sp>
      <p:sp>
        <p:nvSpPr>
          <p:cNvPr id="2" name="Title 1"/>
          <p:cNvSpPr>
            <a:spLocks noGrp="1"/>
          </p:cNvSpPr>
          <p:nvPr>
            <p:ph type="title"/>
          </p:nvPr>
        </p:nvSpPr>
        <p:spPr>
          <a:xfrm>
            <a:off x="479376" y="692696"/>
            <a:ext cx="7992887" cy="936103"/>
          </a:xfrm>
        </p:spPr>
        <p:txBody>
          <a:bodyPr anchor="b"/>
          <a:lstStyle>
            <a:lvl1pPr>
              <a:defRPr sz="3200">
                <a:solidFill>
                  <a:schemeClr val="accent1"/>
                </a:solidFill>
              </a:defRPr>
            </a:lvl1pPr>
          </a:lstStyle>
          <a:p>
            <a:r>
              <a:rPr lang="en-US" dirty="0"/>
              <a:t>Click to edit Master title style</a:t>
            </a:r>
            <a:endParaRPr lang="nl-NL" dirty="0"/>
          </a:p>
        </p:txBody>
      </p:sp>
      <p:sp>
        <p:nvSpPr>
          <p:cNvPr id="12" name="Text Placeholder 11">
            <a:extLst>
              <a:ext uri="{FF2B5EF4-FFF2-40B4-BE49-F238E27FC236}">
                <a16:creationId xmlns:a16="http://schemas.microsoft.com/office/drawing/2014/main" id="{6F7496B7-E71A-4615-93AC-7A3B3AB33B6B}"/>
              </a:ext>
            </a:extLst>
          </p:cNvPr>
          <p:cNvSpPr>
            <a:spLocks noGrp="1"/>
          </p:cNvSpPr>
          <p:nvPr>
            <p:ph type="body" sz="quarter" idx="14"/>
          </p:nvPr>
        </p:nvSpPr>
        <p:spPr>
          <a:xfrm>
            <a:off x="479423" y="1916112"/>
            <a:ext cx="7992887" cy="4249191"/>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5" name="TextBox 4"/>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75% text + 25% image </a:t>
            </a:r>
            <a:endParaRPr lang="en-US" b="1" dirty="0">
              <a:solidFill>
                <a:schemeClr val="accent1"/>
              </a:solidFill>
              <a:latin typeface="Arial" panose="020B0604020202020204" pitchFamily="34" charset="0"/>
              <a:cs typeface="Arial" panose="020B0604020202020204" pitchFamily="34" charset="0"/>
            </a:endParaRPr>
          </a:p>
        </p:txBody>
      </p:sp>
      <p:sp>
        <p:nvSpPr>
          <p:cNvPr id="55" name="TextBox 54"/>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56" name="Straight Connector 55"/>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7" name="TextBox 56"/>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58" name="Picture 5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59" name="TextBox 58"/>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60" name="Group 59"/>
          <p:cNvGrpSpPr/>
          <p:nvPr userDrawn="1"/>
        </p:nvGrpSpPr>
        <p:grpSpPr>
          <a:xfrm>
            <a:off x="12409228" y="1873910"/>
            <a:ext cx="288032" cy="276999"/>
            <a:chOff x="12494133" y="2712391"/>
            <a:chExt cx="288032" cy="276999"/>
          </a:xfrm>
        </p:grpSpPr>
        <p:sp>
          <p:nvSpPr>
            <p:cNvPr id="61" name="Rectangle 6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63" name="Rectangle 62"/>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65" name="TextBox 64"/>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66"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7" name="Straight Connector 66"/>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69" name="Group 68"/>
          <p:cNvGrpSpPr/>
          <p:nvPr userDrawn="1"/>
        </p:nvGrpSpPr>
        <p:grpSpPr>
          <a:xfrm>
            <a:off x="12421465" y="2503929"/>
            <a:ext cx="288032" cy="276999"/>
            <a:chOff x="12492689" y="2721406"/>
            <a:chExt cx="288032" cy="276999"/>
          </a:xfrm>
        </p:grpSpPr>
        <p:sp>
          <p:nvSpPr>
            <p:cNvPr id="70" name="Rectangle 6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72" name="Straight Connector 71"/>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3" name="TextBox 72"/>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74" name="Straight Connector 73"/>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76"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7" name="TextBox 76"/>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78" name="TextBox 77"/>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79" name="TextBox 78"/>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80"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 name="TextBox 80"/>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82" name="TextBox 81"/>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83" name="TextBox 82"/>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84" name="TextBox 83"/>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85" name="TextBox 84"/>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86" name="TextBox 85"/>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87" name="Group 86"/>
          <p:cNvGrpSpPr/>
          <p:nvPr userDrawn="1"/>
        </p:nvGrpSpPr>
        <p:grpSpPr>
          <a:xfrm>
            <a:off x="-2425457" y="2431921"/>
            <a:ext cx="288032" cy="276999"/>
            <a:chOff x="12492689" y="2721406"/>
            <a:chExt cx="288032" cy="276999"/>
          </a:xfrm>
        </p:grpSpPr>
        <p:sp>
          <p:nvSpPr>
            <p:cNvPr id="88" name="Rectangle 87"/>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90" name="Group 89"/>
          <p:cNvGrpSpPr/>
          <p:nvPr userDrawn="1"/>
        </p:nvGrpSpPr>
        <p:grpSpPr>
          <a:xfrm>
            <a:off x="-2426044" y="2725767"/>
            <a:ext cx="288032" cy="276999"/>
            <a:chOff x="12492689" y="2721406"/>
            <a:chExt cx="288032" cy="276999"/>
          </a:xfrm>
        </p:grpSpPr>
        <p:sp>
          <p:nvSpPr>
            <p:cNvPr id="91" name="Rectangle 9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extBox 91"/>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93" name="Group 92"/>
          <p:cNvGrpSpPr/>
          <p:nvPr userDrawn="1"/>
        </p:nvGrpSpPr>
        <p:grpSpPr>
          <a:xfrm>
            <a:off x="-2425457" y="3023105"/>
            <a:ext cx="288032" cy="276999"/>
            <a:chOff x="12492689" y="2721406"/>
            <a:chExt cx="288032" cy="276999"/>
          </a:xfrm>
        </p:grpSpPr>
        <p:sp>
          <p:nvSpPr>
            <p:cNvPr id="94" name="Rectangle 9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96" name="Group 95"/>
          <p:cNvGrpSpPr/>
          <p:nvPr userDrawn="1"/>
        </p:nvGrpSpPr>
        <p:grpSpPr>
          <a:xfrm>
            <a:off x="-2425457" y="3329531"/>
            <a:ext cx="288032" cy="276999"/>
            <a:chOff x="12492689" y="2721406"/>
            <a:chExt cx="288032" cy="276999"/>
          </a:xfrm>
        </p:grpSpPr>
        <p:sp>
          <p:nvSpPr>
            <p:cNvPr id="97" name="Rectangle 9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99" name="Group 98"/>
          <p:cNvGrpSpPr/>
          <p:nvPr userDrawn="1"/>
        </p:nvGrpSpPr>
        <p:grpSpPr>
          <a:xfrm>
            <a:off x="-2427768" y="3630519"/>
            <a:ext cx="288032" cy="276999"/>
            <a:chOff x="12492689" y="2721406"/>
            <a:chExt cx="288032" cy="276999"/>
          </a:xfrm>
        </p:grpSpPr>
        <p:sp>
          <p:nvSpPr>
            <p:cNvPr id="100" name="Rectangle 9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622201507"/>
      </p:ext>
    </p:extLst>
  </p:cSld>
  <p:clrMapOvr>
    <a:masterClrMapping/>
  </p:clrMapOvr>
  <p:extLst>
    <p:ext uri="{DCECCB84-F9BA-43D5-87BE-67443E8EF086}">
      <p15:sldGuideLst xmlns:p15="http://schemas.microsoft.com/office/powerpoint/2012/main">
        <p15:guide id="2" pos="7313">
          <p15:clr>
            <a:srgbClr val="FBAE40"/>
          </p15:clr>
        </p15:guide>
        <p15:guide id="3" pos="5485"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eeldslide met titel">
    <p:spTree>
      <p:nvGrpSpPr>
        <p:cNvPr id="1" name=""/>
        <p:cNvGrpSpPr/>
        <p:nvPr/>
      </p:nvGrpSpPr>
      <p:grpSpPr>
        <a:xfrm>
          <a:off x="0" y="0"/>
          <a:ext cx="0" cy="0"/>
          <a:chOff x="0" y="0"/>
          <a:chExt cx="0" cy="0"/>
        </a:xfrm>
      </p:grpSpPr>
      <p:sp>
        <p:nvSpPr>
          <p:cNvPr id="2" name="Title 1"/>
          <p:cNvSpPr>
            <a:spLocks noGrp="1"/>
          </p:cNvSpPr>
          <p:nvPr>
            <p:ph type="title"/>
          </p:nvPr>
        </p:nvSpPr>
        <p:spPr>
          <a:xfrm>
            <a:off x="489315" y="678869"/>
            <a:ext cx="11159196" cy="589891"/>
          </a:xfrm>
        </p:spPr>
        <p:txBody>
          <a:bodyPr/>
          <a:lstStyle>
            <a:lvl1pPr>
              <a:defRPr>
                <a:solidFill>
                  <a:schemeClr val="accent1"/>
                </a:solidFill>
              </a:defRPr>
            </a:lvl1pPr>
          </a:lstStyle>
          <a:p>
            <a:r>
              <a:rPr lang="en-US" dirty="0"/>
              <a:t>Click to edit Master title style</a:t>
            </a:r>
            <a:endParaRPr lang="nl-NL" dirty="0"/>
          </a:p>
        </p:txBody>
      </p:sp>
      <p:sp useBgFill="1">
        <p:nvSpPr>
          <p:cNvPr id="3" name="Picture Placeholder 2">
            <a:extLst>
              <a:ext uri="{FF2B5EF4-FFF2-40B4-BE49-F238E27FC236}">
                <a16:creationId xmlns:a16="http://schemas.microsoft.com/office/drawing/2014/main" id="{8DD10328-45F6-471F-834D-92E7E7ED225F}"/>
              </a:ext>
            </a:extLst>
          </p:cNvPr>
          <p:cNvSpPr>
            <a:spLocks noGrp="1" noChangeAspect="1"/>
          </p:cNvSpPr>
          <p:nvPr>
            <p:ph type="pic" idx="1" hasCustomPrompt="1"/>
          </p:nvPr>
        </p:nvSpPr>
        <p:spPr>
          <a:xfrm>
            <a:off x="0" y="1340768"/>
            <a:ext cx="12192000" cy="5517232"/>
          </a:xfrm>
          <a:solidFill>
            <a:schemeClr val="accent1">
              <a:tint val="20000"/>
            </a:schemeClr>
          </a:solidFill>
        </p:spPr>
        <p:txBody>
          <a:bodyPr wrap="square" anchor="ctr"/>
          <a:lstStyle>
            <a:lvl1pPr marL="0" indent="0" algn="ctr">
              <a:buNone/>
              <a:defRPr sz="3200">
                <a:solidFill>
                  <a:srgbClr val="000000"/>
                </a:solidFill>
                <a:effectLst>
                  <a:outerShdw blurRad="38100" dist="38100" dir="2700000" algn="tl">
                    <a:srgbClr val="000000">
                      <a:alpha val="43137"/>
                    </a:srgbClr>
                  </a:outerShdw>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a:t>Click icon 
 to add picture</a:t>
            </a:r>
          </a:p>
        </p:txBody>
      </p:sp>
      <p:sp>
        <p:nvSpPr>
          <p:cNvPr id="27" name="TextBox 26"/>
          <p:cNvSpPr txBox="1"/>
          <p:nvPr userDrawn="1"/>
        </p:nvSpPr>
        <p:spPr>
          <a:xfrm>
            <a:off x="6528048" y="-531440"/>
            <a:ext cx="5663952" cy="369332"/>
          </a:xfrm>
          <a:prstGeom prst="rect">
            <a:avLst/>
          </a:prstGeom>
          <a:noFill/>
        </p:spPr>
        <p:txBody>
          <a:bodyPr wrap="square" rtlCol="0">
            <a:spAutoFit/>
          </a:bodyPr>
          <a:lstStyle/>
          <a:p>
            <a:pPr algn="r"/>
            <a:r>
              <a:rPr lang="nl-NL" b="1" baseline="0" dirty="0">
                <a:solidFill>
                  <a:schemeClr val="accent1"/>
                </a:solidFill>
                <a:latin typeface="Arial" panose="020B0604020202020204" pitchFamily="34" charset="0"/>
                <a:cs typeface="Arial" panose="020B0604020202020204" pitchFamily="34" charset="0"/>
              </a:rPr>
              <a:t>Image + Title</a:t>
            </a:r>
            <a:endParaRPr lang="en-US" b="1" dirty="0">
              <a:solidFill>
                <a:schemeClr val="accent1"/>
              </a:solidFill>
              <a:latin typeface="Arial" panose="020B0604020202020204" pitchFamily="34" charset="0"/>
              <a:cs typeface="Arial" panose="020B0604020202020204" pitchFamily="34" charset="0"/>
            </a:endParaRPr>
          </a:p>
        </p:txBody>
      </p:sp>
      <p:sp>
        <p:nvSpPr>
          <p:cNvPr id="60" name="TextBox 59"/>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1" name="Straight Connector 60"/>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2" name="TextBox 61"/>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63" name="Picture 6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64" name="TextBox 63"/>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65" name="Group 64"/>
          <p:cNvGrpSpPr/>
          <p:nvPr userDrawn="1"/>
        </p:nvGrpSpPr>
        <p:grpSpPr>
          <a:xfrm>
            <a:off x="12409228" y="1873910"/>
            <a:ext cx="288032" cy="276999"/>
            <a:chOff x="12494133" y="2712391"/>
            <a:chExt cx="288032" cy="276999"/>
          </a:xfrm>
        </p:grpSpPr>
        <p:sp>
          <p:nvSpPr>
            <p:cNvPr id="66" name="Rectangle 6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68" name="Rectangle 67"/>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70" name="TextBox 69"/>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71"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2" name="Straight Connector 71"/>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74" name="Group 73"/>
          <p:cNvGrpSpPr/>
          <p:nvPr userDrawn="1"/>
        </p:nvGrpSpPr>
        <p:grpSpPr>
          <a:xfrm>
            <a:off x="12421465" y="2503929"/>
            <a:ext cx="288032" cy="276999"/>
            <a:chOff x="12492689" y="2721406"/>
            <a:chExt cx="288032" cy="276999"/>
          </a:xfrm>
        </p:grpSpPr>
        <p:sp>
          <p:nvSpPr>
            <p:cNvPr id="75" name="Rectangle 7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77" name="Straight Connector 76"/>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5304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eeld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91544" y="4797152"/>
            <a:ext cx="8136904" cy="1368152"/>
          </a:xfrm>
        </p:spPr>
        <p:txBody>
          <a:bodyPr anchor="ctr">
            <a:normAutofit/>
          </a:bodyPr>
          <a:lstStyle>
            <a:lvl1pPr algn="ctr">
              <a:defRPr sz="3600">
                <a:solidFill>
                  <a:schemeClr val="tx1"/>
                </a:solidFill>
              </a:defRPr>
            </a:lvl1pPr>
          </a:lstStyle>
          <a:p>
            <a:r>
              <a:rPr lang="en-US"/>
              <a:t>Click to edit Master title style</a:t>
            </a:r>
            <a:endParaRPr lang="nl-NL" dirty="0"/>
          </a:p>
        </p:txBody>
      </p:sp>
      <p:sp useBgFill="1">
        <p:nvSpPr>
          <p:cNvPr id="3" name="Picture Placeholder 2"/>
          <p:cNvSpPr>
            <a:spLocks noGrp="1" noChangeAspect="1"/>
          </p:cNvSpPr>
          <p:nvPr>
            <p:ph type="pic" idx="1" hasCustomPrompt="1"/>
          </p:nvPr>
        </p:nvSpPr>
        <p:spPr>
          <a:xfrm>
            <a:off x="0" y="0"/>
            <a:ext cx="12192000" cy="6855555"/>
          </a:xfrm>
          <a:solidFill>
            <a:schemeClr val="accent1">
              <a:tint val="20000"/>
            </a:schemeClr>
          </a:solidFill>
        </p:spPr>
        <p:txBody>
          <a:bodyPr wrap="square" anchor="ctr"/>
          <a:lstStyle>
            <a:lvl1pPr marL="0" indent="0" algn="ctr">
              <a:buNone/>
              <a:defRPr sz="3200">
                <a:solidFill>
                  <a:srgbClr val="000000"/>
                </a:solidFill>
                <a:effectLst>
                  <a:outerShdw blurRad="38100" dist="38100" dir="2700000" algn="tl">
                    <a:srgbClr val="000000">
                      <a:alpha val="43137"/>
                    </a:srgbClr>
                  </a:outerShdw>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a:t>Click icon 
 to add picture</a:t>
            </a:r>
          </a:p>
        </p:txBody>
      </p:sp>
      <p:sp>
        <p:nvSpPr>
          <p:cNvPr id="27" name="TextBox 26"/>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Dividerslide</a:t>
            </a:r>
            <a:r>
              <a:rPr lang="nl-NL" b="1" baseline="0" dirty="0">
                <a:solidFill>
                  <a:schemeClr val="accent1"/>
                </a:solidFill>
                <a:latin typeface="Arial" panose="020B0604020202020204" pitchFamily="34" charset="0"/>
                <a:cs typeface="Arial" panose="020B0604020202020204" pitchFamily="34" charset="0"/>
              </a:rPr>
              <a:t> with picture</a:t>
            </a:r>
            <a:endParaRPr lang="en-US" b="1" dirty="0">
              <a:solidFill>
                <a:schemeClr val="accent1"/>
              </a:solidFill>
              <a:latin typeface="Arial" panose="020B0604020202020204" pitchFamily="34" charset="0"/>
              <a:cs typeface="Arial" panose="020B0604020202020204" pitchFamily="34" charset="0"/>
            </a:endParaRPr>
          </a:p>
        </p:txBody>
      </p:sp>
      <p:sp>
        <p:nvSpPr>
          <p:cNvPr id="23" name="TextBox 22"/>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24" name="Straight Connector 23"/>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26" name="Picture 2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46" name="TextBox 45"/>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47" name="Group 46"/>
          <p:cNvGrpSpPr/>
          <p:nvPr userDrawn="1"/>
        </p:nvGrpSpPr>
        <p:grpSpPr>
          <a:xfrm>
            <a:off x="12409228" y="1873910"/>
            <a:ext cx="288032" cy="276999"/>
            <a:chOff x="12494133" y="2712391"/>
            <a:chExt cx="288032" cy="276999"/>
          </a:xfrm>
        </p:grpSpPr>
        <p:sp>
          <p:nvSpPr>
            <p:cNvPr id="48" name="Rectangle 47"/>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50" name="Rectangle 49"/>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52" name="TextBox 51"/>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53"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4" name="Straight Connector 53"/>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56" name="Group 55"/>
          <p:cNvGrpSpPr/>
          <p:nvPr userDrawn="1"/>
        </p:nvGrpSpPr>
        <p:grpSpPr>
          <a:xfrm>
            <a:off x="12421465" y="2503929"/>
            <a:ext cx="288032" cy="276999"/>
            <a:chOff x="12492689" y="2721406"/>
            <a:chExt cx="288032" cy="276999"/>
          </a:xfrm>
        </p:grpSpPr>
        <p:sp>
          <p:nvSpPr>
            <p:cNvPr id="57" name="Rectangle 5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59" name="Straight Connector 58"/>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3582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ntroductieslide 2 fotos">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0D21EEC-E4A5-40DE-861A-A5D2970A8439}"/>
              </a:ext>
            </a:extLst>
          </p:cNvPr>
          <p:cNvSpPr>
            <a:spLocks noGrp="1"/>
          </p:cNvSpPr>
          <p:nvPr>
            <p:ph type="title"/>
          </p:nvPr>
        </p:nvSpPr>
        <p:spPr/>
        <p:txBody>
          <a:bodyPr>
            <a:normAutofit/>
          </a:bodyPr>
          <a:lstStyle>
            <a:lvl1pPr>
              <a:defRPr sz="3200">
                <a:solidFill>
                  <a:schemeClr val="accent1"/>
                </a:solidFill>
              </a:defRPr>
            </a:lvl1pPr>
          </a:lstStyle>
          <a:p>
            <a:r>
              <a:rPr lang="en-US" dirty="0"/>
              <a:t>Click to edit Master title style</a:t>
            </a:r>
            <a:endParaRPr lang="nl-NL" dirty="0"/>
          </a:p>
        </p:txBody>
      </p:sp>
      <p:sp useBgFill="1">
        <p:nvSpPr>
          <p:cNvPr id="8" name="Picture Placeholder 7">
            <a:extLst>
              <a:ext uri="{FF2B5EF4-FFF2-40B4-BE49-F238E27FC236}">
                <a16:creationId xmlns:a16="http://schemas.microsoft.com/office/drawing/2014/main" id="{ED60D2CD-D95E-4DE8-81CF-F42051EAC35B}"/>
              </a:ext>
            </a:extLst>
          </p:cNvPr>
          <p:cNvSpPr>
            <a:spLocks noGrp="1"/>
          </p:cNvSpPr>
          <p:nvPr>
            <p:ph type="pic" sz="quarter" idx="10" hasCustomPrompt="1"/>
          </p:nvPr>
        </p:nvSpPr>
        <p:spPr>
          <a:xfrm>
            <a:off x="576263" y="2355850"/>
            <a:ext cx="2395537" cy="2414588"/>
          </a:xfrm>
          <a:solidFill>
            <a:schemeClr val="accent1">
              <a:tint val="20000"/>
            </a:schemeClr>
          </a:solidFill>
        </p:spPr>
        <p:txBody>
          <a:bodyPr wrap="square" anchor="ctr"/>
          <a:lstStyle>
            <a:lvl1pPr algn="ctr">
              <a:defRPr>
                <a:solidFill>
                  <a:srgbClr val="000000"/>
                </a:solidFill>
              </a:defRPr>
            </a:lvl1pPr>
          </a:lstStyle>
          <a:p>
            <a:r>
              <a:rPr lang="nl-NL" dirty="0"/>
              <a:t>Click icon 
 to add picture</a:t>
            </a:r>
          </a:p>
        </p:txBody>
      </p:sp>
      <p:sp useBgFill="1">
        <p:nvSpPr>
          <p:cNvPr id="9" name="Picture Placeholder 7">
            <a:extLst>
              <a:ext uri="{FF2B5EF4-FFF2-40B4-BE49-F238E27FC236}">
                <a16:creationId xmlns:a16="http://schemas.microsoft.com/office/drawing/2014/main" id="{4769E892-37BD-4E39-8C67-8E1525991DF1}"/>
              </a:ext>
            </a:extLst>
          </p:cNvPr>
          <p:cNvSpPr>
            <a:spLocks noGrp="1"/>
          </p:cNvSpPr>
          <p:nvPr>
            <p:ph type="pic" sz="quarter" idx="11" hasCustomPrompt="1"/>
          </p:nvPr>
        </p:nvSpPr>
        <p:spPr>
          <a:xfrm>
            <a:off x="6221413" y="2364240"/>
            <a:ext cx="2416175" cy="2406198"/>
          </a:xfrm>
          <a:solidFill>
            <a:schemeClr val="accent1">
              <a:tint val="20000"/>
            </a:schemeClr>
          </a:solidFill>
        </p:spPr>
        <p:txBody>
          <a:bodyPr wrap="square" anchor="ctr"/>
          <a:lstStyle>
            <a:lvl1pPr algn="ctr">
              <a:defRPr>
                <a:solidFill>
                  <a:srgbClr val="000000"/>
                </a:solidFill>
              </a:defRPr>
            </a:lvl1pPr>
          </a:lstStyle>
          <a:p>
            <a:r>
              <a:rPr lang="nl-NL" dirty="0"/>
              <a:t>Click icon 
 to add picture</a:t>
            </a:r>
          </a:p>
        </p:txBody>
      </p:sp>
      <p:sp>
        <p:nvSpPr>
          <p:cNvPr id="11" name="Text Placeholder 10">
            <a:extLst>
              <a:ext uri="{FF2B5EF4-FFF2-40B4-BE49-F238E27FC236}">
                <a16:creationId xmlns:a16="http://schemas.microsoft.com/office/drawing/2014/main" id="{E5F43F37-6578-4009-AFA1-F16E909D77C5}"/>
              </a:ext>
            </a:extLst>
          </p:cNvPr>
          <p:cNvSpPr>
            <a:spLocks noGrp="1"/>
          </p:cNvSpPr>
          <p:nvPr>
            <p:ph type="body" sz="quarter" idx="12"/>
          </p:nvPr>
        </p:nvSpPr>
        <p:spPr>
          <a:xfrm>
            <a:off x="3190461" y="2355850"/>
            <a:ext cx="2905539" cy="2414588"/>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12" name="Text Placeholder 10">
            <a:extLst>
              <a:ext uri="{FF2B5EF4-FFF2-40B4-BE49-F238E27FC236}">
                <a16:creationId xmlns:a16="http://schemas.microsoft.com/office/drawing/2014/main" id="{51825921-4BAC-4A30-9D68-5E3CC234D6C4}"/>
              </a:ext>
            </a:extLst>
          </p:cNvPr>
          <p:cNvSpPr>
            <a:spLocks noGrp="1"/>
          </p:cNvSpPr>
          <p:nvPr>
            <p:ph type="body" sz="quarter" idx="13"/>
          </p:nvPr>
        </p:nvSpPr>
        <p:spPr>
          <a:xfrm>
            <a:off x="8742972" y="2355850"/>
            <a:ext cx="2905539" cy="2414588"/>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34" name="TextBox 33"/>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Introduction</a:t>
            </a:r>
            <a:endParaRPr lang="en-US" b="1" dirty="0">
              <a:solidFill>
                <a:schemeClr val="accent1"/>
              </a:solidFill>
              <a:latin typeface="Arial" panose="020B0604020202020204" pitchFamily="34" charset="0"/>
              <a:cs typeface="Arial" panose="020B0604020202020204" pitchFamily="34" charset="0"/>
            </a:endParaRPr>
          </a:p>
        </p:txBody>
      </p:sp>
      <p:sp>
        <p:nvSpPr>
          <p:cNvPr id="64" name="TextBox 63"/>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5" name="Straight Connector 64"/>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6" name="TextBox 65"/>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67" name="Picture 6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68" name="TextBox 67"/>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69" name="Group 68"/>
          <p:cNvGrpSpPr/>
          <p:nvPr userDrawn="1"/>
        </p:nvGrpSpPr>
        <p:grpSpPr>
          <a:xfrm>
            <a:off x="12409228" y="1873910"/>
            <a:ext cx="288032" cy="276999"/>
            <a:chOff x="12494133" y="2712391"/>
            <a:chExt cx="288032" cy="276999"/>
          </a:xfrm>
        </p:grpSpPr>
        <p:sp>
          <p:nvSpPr>
            <p:cNvPr id="70" name="Rectangle 6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72" name="Rectangle 71"/>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74" name="TextBox 73"/>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75"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6" name="Straight Connector 75"/>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78" name="Group 77"/>
          <p:cNvGrpSpPr/>
          <p:nvPr userDrawn="1"/>
        </p:nvGrpSpPr>
        <p:grpSpPr>
          <a:xfrm>
            <a:off x="12421465" y="2503929"/>
            <a:ext cx="288032" cy="276999"/>
            <a:chOff x="12492689" y="2721406"/>
            <a:chExt cx="288032" cy="276999"/>
          </a:xfrm>
        </p:grpSpPr>
        <p:sp>
          <p:nvSpPr>
            <p:cNvPr id="79" name="Rectangle 7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81" name="Straight Connector 80"/>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0" name="TextBox 99"/>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101" name="Straight Connector 100"/>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103"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4" name="TextBox 103"/>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05" name="TextBox 104"/>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06" name="TextBox 105"/>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07"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8" name="TextBox 107"/>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109" name="TextBox 108"/>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110" name="TextBox 109"/>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111" name="TextBox 110"/>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112" name="TextBox 111"/>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113" name="TextBox 112"/>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114" name="Group 113"/>
          <p:cNvGrpSpPr/>
          <p:nvPr userDrawn="1"/>
        </p:nvGrpSpPr>
        <p:grpSpPr>
          <a:xfrm>
            <a:off x="-2425457" y="2431921"/>
            <a:ext cx="288032" cy="276999"/>
            <a:chOff x="12492689" y="2721406"/>
            <a:chExt cx="288032" cy="276999"/>
          </a:xfrm>
        </p:grpSpPr>
        <p:sp>
          <p:nvSpPr>
            <p:cNvPr id="115" name="Rectangle 11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17" name="Group 116"/>
          <p:cNvGrpSpPr/>
          <p:nvPr userDrawn="1"/>
        </p:nvGrpSpPr>
        <p:grpSpPr>
          <a:xfrm>
            <a:off x="-2426044" y="2725767"/>
            <a:ext cx="288032" cy="276999"/>
            <a:chOff x="12492689" y="2721406"/>
            <a:chExt cx="288032" cy="276999"/>
          </a:xfrm>
        </p:grpSpPr>
        <p:sp>
          <p:nvSpPr>
            <p:cNvPr id="118" name="Rectangle 117"/>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TextBox 118"/>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20" name="Group 119"/>
          <p:cNvGrpSpPr/>
          <p:nvPr userDrawn="1"/>
        </p:nvGrpSpPr>
        <p:grpSpPr>
          <a:xfrm>
            <a:off x="-2425457" y="3023105"/>
            <a:ext cx="288032" cy="276999"/>
            <a:chOff x="12492689" y="2721406"/>
            <a:chExt cx="288032" cy="276999"/>
          </a:xfrm>
        </p:grpSpPr>
        <p:sp>
          <p:nvSpPr>
            <p:cNvPr id="121" name="Rectangle 12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23" name="Group 122"/>
          <p:cNvGrpSpPr/>
          <p:nvPr userDrawn="1"/>
        </p:nvGrpSpPr>
        <p:grpSpPr>
          <a:xfrm>
            <a:off x="-2425457" y="3329531"/>
            <a:ext cx="288032" cy="276999"/>
            <a:chOff x="12492689" y="2721406"/>
            <a:chExt cx="288032" cy="276999"/>
          </a:xfrm>
        </p:grpSpPr>
        <p:sp>
          <p:nvSpPr>
            <p:cNvPr id="124" name="Rectangle 12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26" name="Group 125"/>
          <p:cNvGrpSpPr/>
          <p:nvPr userDrawn="1"/>
        </p:nvGrpSpPr>
        <p:grpSpPr>
          <a:xfrm>
            <a:off x="-2427768" y="3630519"/>
            <a:ext cx="288032" cy="276999"/>
            <a:chOff x="12492689" y="2721406"/>
            <a:chExt cx="288032" cy="276999"/>
          </a:xfrm>
        </p:grpSpPr>
        <p:sp>
          <p:nvSpPr>
            <p:cNvPr id="127" name="Rectangle 12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380520590"/>
      </p:ext>
    </p:extLst>
  </p:cSld>
  <p:clrMapOvr>
    <a:masterClrMapping/>
  </p:clrMapOvr>
  <p:extLst>
    <p:ext uri="{DCECCB84-F9BA-43D5-87BE-67443E8EF086}">
      <p15:sldGuideLst xmlns:p15="http://schemas.microsoft.com/office/powerpoint/2012/main">
        <p15:guide id="7" pos="5225">
          <p15:clr>
            <a:srgbClr val="FBAE40"/>
          </p15:clr>
        </p15:guide>
        <p15:guide id="8" pos="7255">
          <p15:clr>
            <a:srgbClr val="FBAE40"/>
          </p15:clr>
        </p15:guide>
        <p15:guide id="9" pos="2496">
          <p15:clr>
            <a:srgbClr val="FBAE40"/>
          </p15:clr>
        </p15:guide>
        <p15:guide id="10" pos="484">
          <p15:clr>
            <a:srgbClr val="FBAE40"/>
          </p15:clr>
        </p15:guide>
        <p15:guide id="13" pos="3919" userDrawn="1">
          <p15:clr>
            <a:srgbClr val="FBAE40"/>
          </p15:clr>
        </p15:guide>
        <p15:guide id="14" pos="5441" userDrawn="1">
          <p15:clr>
            <a:srgbClr val="FBAE40"/>
          </p15:clr>
        </p15:guide>
        <p15:guide id="15" pos="1872" userDrawn="1">
          <p15:clr>
            <a:srgbClr val="FBAE40"/>
          </p15:clr>
        </p15:guide>
        <p15:guide id="16" pos="363" userDrawn="1">
          <p15:clr>
            <a:srgbClr val="FBAE40"/>
          </p15:clr>
        </p15:guide>
        <p15:guide id="17" orient="horz" pos="1484" userDrawn="1">
          <p15:clr>
            <a:srgbClr val="FBAE40"/>
          </p15:clr>
        </p15:guide>
        <p15:guide id="18" orient="horz" pos="3005"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hema/Introductieslide 4 fotos">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0D21EEC-E4A5-40DE-861A-A5D2970A8439}"/>
              </a:ext>
            </a:extLst>
          </p:cNvPr>
          <p:cNvSpPr>
            <a:spLocks noGrp="1"/>
          </p:cNvSpPr>
          <p:nvPr>
            <p:ph type="title"/>
          </p:nvPr>
        </p:nvSpPr>
        <p:spPr>
          <a:xfrm>
            <a:off x="489315" y="678869"/>
            <a:ext cx="11159196" cy="805915"/>
          </a:xfrm>
        </p:spPr>
        <p:txBody>
          <a:bodyPr/>
          <a:lstStyle>
            <a:lvl1pPr>
              <a:defRPr>
                <a:solidFill>
                  <a:schemeClr val="accent1"/>
                </a:solidFill>
              </a:defRPr>
            </a:lvl1pPr>
          </a:lstStyle>
          <a:p>
            <a:r>
              <a:rPr lang="en-US"/>
              <a:t>Click to edit Master title style</a:t>
            </a:r>
            <a:endParaRPr lang="nl-NL" dirty="0"/>
          </a:p>
        </p:txBody>
      </p:sp>
      <p:sp useBgFill="1">
        <p:nvSpPr>
          <p:cNvPr id="8" name="Picture Placeholder 7">
            <a:extLst>
              <a:ext uri="{FF2B5EF4-FFF2-40B4-BE49-F238E27FC236}">
                <a16:creationId xmlns:a16="http://schemas.microsoft.com/office/drawing/2014/main" id="{ED60D2CD-D95E-4DE8-81CF-F42051EAC35B}"/>
              </a:ext>
            </a:extLst>
          </p:cNvPr>
          <p:cNvSpPr>
            <a:spLocks noGrp="1"/>
          </p:cNvSpPr>
          <p:nvPr>
            <p:ph type="pic" sz="quarter" idx="10" hasCustomPrompt="1"/>
          </p:nvPr>
        </p:nvSpPr>
        <p:spPr>
          <a:xfrm>
            <a:off x="3460690" y="1552801"/>
            <a:ext cx="2415600" cy="2431597"/>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useBgFill="1">
        <p:nvSpPr>
          <p:cNvPr id="9" name="Picture Placeholder 7">
            <a:extLst>
              <a:ext uri="{FF2B5EF4-FFF2-40B4-BE49-F238E27FC236}">
                <a16:creationId xmlns:a16="http://schemas.microsoft.com/office/drawing/2014/main" id="{4769E892-37BD-4E39-8C67-8E1525991DF1}"/>
              </a:ext>
            </a:extLst>
          </p:cNvPr>
          <p:cNvSpPr>
            <a:spLocks noGrp="1"/>
          </p:cNvSpPr>
          <p:nvPr>
            <p:ph type="pic" sz="quarter" idx="11" hasCustomPrompt="1"/>
          </p:nvPr>
        </p:nvSpPr>
        <p:spPr>
          <a:xfrm>
            <a:off x="584200" y="1552801"/>
            <a:ext cx="2416175" cy="2431597"/>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p:nvSpPr>
          <p:cNvPr id="11" name="Text Placeholder 10">
            <a:extLst>
              <a:ext uri="{FF2B5EF4-FFF2-40B4-BE49-F238E27FC236}">
                <a16:creationId xmlns:a16="http://schemas.microsoft.com/office/drawing/2014/main" id="{E5F43F37-6578-4009-AFA1-F16E909D77C5}"/>
              </a:ext>
            </a:extLst>
          </p:cNvPr>
          <p:cNvSpPr>
            <a:spLocks noGrp="1"/>
          </p:cNvSpPr>
          <p:nvPr>
            <p:ph type="body" sz="quarter" idx="12"/>
          </p:nvPr>
        </p:nvSpPr>
        <p:spPr>
          <a:xfrm>
            <a:off x="584200" y="4221088"/>
            <a:ext cx="2416175" cy="2308300"/>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12" name="Text Placeholder 10">
            <a:extLst>
              <a:ext uri="{FF2B5EF4-FFF2-40B4-BE49-F238E27FC236}">
                <a16:creationId xmlns:a16="http://schemas.microsoft.com/office/drawing/2014/main" id="{51825921-4BAC-4A30-9D68-5E3CC234D6C4}"/>
              </a:ext>
            </a:extLst>
          </p:cNvPr>
          <p:cNvSpPr>
            <a:spLocks noGrp="1"/>
          </p:cNvSpPr>
          <p:nvPr>
            <p:ph type="body" sz="quarter" idx="13"/>
          </p:nvPr>
        </p:nvSpPr>
        <p:spPr>
          <a:xfrm>
            <a:off x="9191625" y="4221088"/>
            <a:ext cx="2412355" cy="2308300"/>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useBgFill="1">
        <p:nvSpPr>
          <p:cNvPr id="10" name="Picture Placeholder 7">
            <a:extLst>
              <a:ext uri="{FF2B5EF4-FFF2-40B4-BE49-F238E27FC236}">
                <a16:creationId xmlns:a16="http://schemas.microsoft.com/office/drawing/2014/main" id="{35C5B6DC-BE5E-43A2-941D-79AA88A71567}"/>
              </a:ext>
            </a:extLst>
          </p:cNvPr>
          <p:cNvSpPr>
            <a:spLocks noGrp="1"/>
          </p:cNvSpPr>
          <p:nvPr>
            <p:ph type="pic" sz="quarter" idx="14" hasCustomPrompt="1"/>
          </p:nvPr>
        </p:nvSpPr>
        <p:spPr>
          <a:xfrm>
            <a:off x="6315178" y="1552801"/>
            <a:ext cx="2415600" cy="2431597"/>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useBgFill="1">
        <p:nvSpPr>
          <p:cNvPr id="13" name="Picture Placeholder 7">
            <a:extLst>
              <a:ext uri="{FF2B5EF4-FFF2-40B4-BE49-F238E27FC236}">
                <a16:creationId xmlns:a16="http://schemas.microsoft.com/office/drawing/2014/main" id="{282B1D46-10CA-47BE-8746-C599AF7EAF23}"/>
              </a:ext>
            </a:extLst>
          </p:cNvPr>
          <p:cNvSpPr>
            <a:spLocks noGrp="1"/>
          </p:cNvSpPr>
          <p:nvPr>
            <p:ph type="pic" sz="quarter" idx="15" hasCustomPrompt="1"/>
          </p:nvPr>
        </p:nvSpPr>
        <p:spPr>
          <a:xfrm>
            <a:off x="9191625" y="1552801"/>
            <a:ext cx="2416175" cy="2431596"/>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p:nvSpPr>
          <p:cNvPr id="14" name="Text Placeholder 10">
            <a:extLst>
              <a:ext uri="{FF2B5EF4-FFF2-40B4-BE49-F238E27FC236}">
                <a16:creationId xmlns:a16="http://schemas.microsoft.com/office/drawing/2014/main" id="{4D248D55-288A-4EC0-AC4C-C8DA816AB3FA}"/>
              </a:ext>
            </a:extLst>
          </p:cNvPr>
          <p:cNvSpPr>
            <a:spLocks noGrp="1"/>
          </p:cNvSpPr>
          <p:nvPr>
            <p:ph type="body" sz="quarter" idx="16"/>
          </p:nvPr>
        </p:nvSpPr>
        <p:spPr>
          <a:xfrm>
            <a:off x="3450506" y="4221088"/>
            <a:ext cx="2416175" cy="2308300"/>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15" name="Text Placeholder 10">
            <a:extLst>
              <a:ext uri="{FF2B5EF4-FFF2-40B4-BE49-F238E27FC236}">
                <a16:creationId xmlns:a16="http://schemas.microsoft.com/office/drawing/2014/main" id="{7A808D4E-A7D5-418F-9DB7-994EFE72ED2C}"/>
              </a:ext>
            </a:extLst>
          </p:cNvPr>
          <p:cNvSpPr>
            <a:spLocks noGrp="1"/>
          </p:cNvSpPr>
          <p:nvPr>
            <p:ph type="body" sz="quarter" idx="17"/>
          </p:nvPr>
        </p:nvSpPr>
        <p:spPr>
          <a:xfrm>
            <a:off x="6325319" y="4221088"/>
            <a:ext cx="2416175" cy="2308300"/>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81" name="TextBox 80"/>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Introduction 2</a:t>
            </a:r>
            <a:endParaRPr lang="en-US" b="1" dirty="0">
              <a:solidFill>
                <a:schemeClr val="accent1"/>
              </a:solidFill>
              <a:latin typeface="Arial" panose="020B0604020202020204" pitchFamily="34" charset="0"/>
              <a:cs typeface="Arial" panose="020B0604020202020204" pitchFamily="34" charset="0"/>
            </a:endParaRPr>
          </a:p>
        </p:txBody>
      </p:sp>
      <p:sp>
        <p:nvSpPr>
          <p:cNvPr id="59" name="TextBox 58"/>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0" name="Straight Connector 59"/>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1" name="TextBox 60"/>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62" name="Picture 6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82" name="TextBox 81"/>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83" name="Group 82"/>
          <p:cNvGrpSpPr/>
          <p:nvPr userDrawn="1"/>
        </p:nvGrpSpPr>
        <p:grpSpPr>
          <a:xfrm>
            <a:off x="12409228" y="1873910"/>
            <a:ext cx="288032" cy="276999"/>
            <a:chOff x="12494133" y="2712391"/>
            <a:chExt cx="288032" cy="276999"/>
          </a:xfrm>
        </p:grpSpPr>
        <p:sp>
          <p:nvSpPr>
            <p:cNvPr id="84" name="Rectangle 8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86" name="Rectangle 85"/>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88" name="TextBox 87"/>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89"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0" name="Straight Connector 89"/>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92" name="Group 91"/>
          <p:cNvGrpSpPr/>
          <p:nvPr userDrawn="1"/>
        </p:nvGrpSpPr>
        <p:grpSpPr>
          <a:xfrm>
            <a:off x="12421465" y="2503929"/>
            <a:ext cx="288032" cy="276999"/>
            <a:chOff x="12492689" y="2721406"/>
            <a:chExt cx="288032" cy="276999"/>
          </a:xfrm>
        </p:grpSpPr>
        <p:sp>
          <p:nvSpPr>
            <p:cNvPr id="93" name="Rectangle 9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95" name="Straight Connector 94"/>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6" name="TextBox 95"/>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97" name="Straight Connector 96"/>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99"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0" name="TextBox 99"/>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01" name="TextBox 100"/>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02" name="TextBox 101"/>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03"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4" name="TextBox 103"/>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105" name="TextBox 104"/>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106" name="TextBox 105"/>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107" name="TextBox 106"/>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108" name="TextBox 107"/>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109" name="TextBox 108"/>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110" name="Group 109"/>
          <p:cNvGrpSpPr/>
          <p:nvPr userDrawn="1"/>
        </p:nvGrpSpPr>
        <p:grpSpPr>
          <a:xfrm>
            <a:off x="-2425457" y="2431921"/>
            <a:ext cx="288032" cy="276999"/>
            <a:chOff x="12492689" y="2721406"/>
            <a:chExt cx="288032" cy="276999"/>
          </a:xfrm>
        </p:grpSpPr>
        <p:sp>
          <p:nvSpPr>
            <p:cNvPr id="111" name="Rectangle 11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13" name="Group 112"/>
          <p:cNvGrpSpPr/>
          <p:nvPr userDrawn="1"/>
        </p:nvGrpSpPr>
        <p:grpSpPr>
          <a:xfrm>
            <a:off x="-2426044" y="2725767"/>
            <a:ext cx="288032" cy="276999"/>
            <a:chOff x="12492689" y="2721406"/>
            <a:chExt cx="288032" cy="276999"/>
          </a:xfrm>
        </p:grpSpPr>
        <p:sp>
          <p:nvSpPr>
            <p:cNvPr id="114" name="Rectangle 11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16" name="Group 115"/>
          <p:cNvGrpSpPr/>
          <p:nvPr userDrawn="1"/>
        </p:nvGrpSpPr>
        <p:grpSpPr>
          <a:xfrm>
            <a:off x="-2425457" y="3023105"/>
            <a:ext cx="288032" cy="276999"/>
            <a:chOff x="12492689" y="2721406"/>
            <a:chExt cx="288032" cy="276999"/>
          </a:xfrm>
        </p:grpSpPr>
        <p:sp>
          <p:nvSpPr>
            <p:cNvPr id="117" name="Rectangle 11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extBox 11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19" name="Group 118"/>
          <p:cNvGrpSpPr/>
          <p:nvPr userDrawn="1"/>
        </p:nvGrpSpPr>
        <p:grpSpPr>
          <a:xfrm>
            <a:off x="-2425457" y="3329531"/>
            <a:ext cx="288032" cy="276999"/>
            <a:chOff x="12492689" y="2721406"/>
            <a:chExt cx="288032" cy="276999"/>
          </a:xfrm>
        </p:grpSpPr>
        <p:sp>
          <p:nvSpPr>
            <p:cNvPr id="120" name="Rectangle 11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TextBox 12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22" name="Group 121"/>
          <p:cNvGrpSpPr/>
          <p:nvPr userDrawn="1"/>
        </p:nvGrpSpPr>
        <p:grpSpPr>
          <a:xfrm>
            <a:off x="-2427768" y="3630519"/>
            <a:ext cx="288032" cy="276999"/>
            <a:chOff x="12492689" y="2721406"/>
            <a:chExt cx="288032" cy="276999"/>
          </a:xfrm>
        </p:grpSpPr>
        <p:sp>
          <p:nvSpPr>
            <p:cNvPr id="123" name="Rectangle 12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008600662"/>
      </p:ext>
    </p:extLst>
  </p:cSld>
  <p:clrMapOvr>
    <a:masterClrMapping/>
  </p:clrMapOvr>
  <p:extLst>
    <p:ext uri="{DCECCB84-F9BA-43D5-87BE-67443E8EF086}">
      <p15:sldGuideLst xmlns:p15="http://schemas.microsoft.com/office/powerpoint/2012/main">
        <p15:guide id="4" pos="363">
          <p15:clr>
            <a:srgbClr val="FBAE40"/>
          </p15:clr>
        </p15:guide>
        <p15:guide id="7" pos="5301">
          <p15:clr>
            <a:srgbClr val="FBAE40"/>
          </p15:clr>
        </p15:guide>
        <p15:guide id="8" pos="7720">
          <p15:clr>
            <a:srgbClr val="FBAE40"/>
          </p15:clr>
        </p15:guide>
        <p15:guide id="9" pos="2883">
          <p15:clr>
            <a:srgbClr val="FBAE40"/>
          </p15:clr>
        </p15:guide>
        <p15:guide id="10" pos="484">
          <p15:clr>
            <a:srgbClr val="FBAE40"/>
          </p15:clr>
        </p15:guide>
        <p15:guide id="13" pos="3976" userDrawn="1">
          <p15:clr>
            <a:srgbClr val="FBAE40"/>
          </p15:clr>
        </p15:guide>
        <p15:guide id="14" pos="5790" userDrawn="1">
          <p15:clr>
            <a:srgbClr val="FBAE40"/>
          </p15:clr>
        </p15:guide>
        <p15:guide id="15" pos="2162" userDrawn="1">
          <p15:clr>
            <a:srgbClr val="FBAE40"/>
          </p15:clr>
        </p15:guide>
        <p15:guide id="16" orient="horz" pos="981" userDrawn="1">
          <p15:clr>
            <a:srgbClr val="FBAE40"/>
          </p15:clr>
        </p15:guide>
        <p15:guide id="17" orient="horz" pos="2523"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9315" y="678869"/>
            <a:ext cx="11159196" cy="936103"/>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489314" y="1908313"/>
            <a:ext cx="11148649" cy="461703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aculty">
            <a:extLst>
              <a:ext uri="{FF2B5EF4-FFF2-40B4-BE49-F238E27FC236}">
                <a16:creationId xmlns:a16="http://schemas.microsoft.com/office/drawing/2014/main" id="{E423983B-45D7-479C-8F2A-2239B10330E1}"/>
              </a:ext>
            </a:extLst>
          </p:cNvPr>
          <p:cNvSpPr txBox="1"/>
          <p:nvPr/>
        </p:nvSpPr>
        <p:spPr>
          <a:xfrm>
            <a:off x="557784" y="331646"/>
            <a:ext cx="3254732" cy="261610"/>
          </a:xfrm>
          <a:prstGeom prst="rect">
            <a:avLst/>
          </a:prstGeom>
          <a:noFill/>
        </p:spPr>
        <p:txBody>
          <a:bodyPr wrap="square" lIns="0" rtlCol="0">
            <a:spAutoFit/>
          </a:bodyPr>
          <a:lstStyle/>
          <a:p>
            <a:endParaRPr lang="nl-NL" sz="1050" dirty="0"/>
          </a:p>
        </p:txBody>
      </p:sp>
      <p:pic>
        <p:nvPicPr>
          <p:cNvPr id="7" name="Picture 6"/>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205200" y="194323"/>
            <a:ext cx="2520280" cy="274646"/>
          </a:xfrm>
          <a:prstGeom prst="rect">
            <a:avLst/>
          </a:prstGeom>
        </p:spPr>
      </p:pic>
      <p:sp>
        <p:nvSpPr>
          <p:cNvPr id="9" name="TextBox 8"/>
          <p:cNvSpPr txBox="1"/>
          <p:nvPr userDrawn="1"/>
        </p:nvSpPr>
        <p:spPr>
          <a:xfrm>
            <a:off x="461392" y="331646"/>
            <a:ext cx="2557489" cy="261610"/>
          </a:xfrm>
          <a:prstGeom prst="rect">
            <a:avLst/>
          </a:prstGeom>
          <a:noFill/>
        </p:spPr>
        <p:txBody>
          <a:bodyPr wrap="square" rtlCol="0">
            <a:spAutoFit/>
          </a:bodyPr>
          <a:lstStyle/>
          <a:p>
            <a:r>
              <a:rPr lang="nl-NL" sz="1100" dirty="0"/>
              <a:t>Faculty</a:t>
            </a:r>
            <a:r>
              <a:rPr lang="nl-NL" sz="1100" baseline="0" dirty="0"/>
              <a:t> of Humanities</a:t>
            </a:r>
            <a:endParaRPr lang="en-US" sz="1100" dirty="0"/>
          </a:p>
        </p:txBody>
      </p:sp>
    </p:spTree>
    <p:extLst>
      <p:ext uri="{BB962C8B-B14F-4D97-AF65-F5344CB8AC3E}">
        <p14:creationId xmlns:p14="http://schemas.microsoft.com/office/powerpoint/2010/main" val="261880111"/>
      </p:ext>
    </p:extLst>
  </p:cSld>
  <p:clrMap bg1="lt1" tx1="dk1" bg2="lt2" tx2="dk2" accent1="accent1" accent2="accent2" accent3="accent3" accent4="accent4" accent5="accent5" accent6="accent6" hlink="hlink" folHlink="folHlink"/>
  <p:sldLayoutIdLst>
    <p:sldLayoutId id="2147485012" r:id="rId1"/>
    <p:sldLayoutId id="2147485013" r:id="rId2"/>
    <p:sldLayoutId id="2147485014" r:id="rId3"/>
    <p:sldLayoutId id="2147485017" r:id="rId4"/>
    <p:sldLayoutId id="2147485018" r:id="rId5"/>
    <p:sldLayoutId id="2147485019" r:id="rId6"/>
    <p:sldLayoutId id="2147485020" r:id="rId7"/>
    <p:sldLayoutId id="2147485021" r:id="rId8"/>
    <p:sldLayoutId id="2147485022" r:id="rId9"/>
    <p:sldLayoutId id="2147485023" r:id="rId10"/>
    <p:sldLayoutId id="2147485024" r:id="rId11"/>
    <p:sldLayoutId id="2147485025" r:id="rId12"/>
    <p:sldLayoutId id="2147485026" r:id="rId13"/>
    <p:sldLayoutId id="2147485027" r:id="rId14"/>
    <p:sldLayoutId id="2147485029" r:id="rId15"/>
    <p:sldLayoutId id="2147485030" r:id="rId16"/>
    <p:sldLayoutId id="2147485031" r:id="rId17"/>
  </p:sldLayoutIdLst>
  <p:hf sldNum="0" hdr="0" ftr="0" dt="0"/>
  <p:txStyles>
    <p:title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p:titleStyle>
    <p:bodyStyle>
      <a:lvl1pPr marL="0" indent="0" algn="l" defTabSz="914400" rtl="0" eaLnBrk="1" latinLnBrk="0" hangingPunct="1">
        <a:lnSpc>
          <a:spcPct val="70000"/>
        </a:lnSpc>
        <a:spcBef>
          <a:spcPts val="1000"/>
        </a:spcBef>
        <a:buFont typeface="Arial" panose="020B0604020202020204" pitchFamily="34" charset="0"/>
        <a:buNone/>
        <a:defRPr sz="2800" kern="1200">
          <a:solidFill>
            <a:schemeClr val="tx1"/>
          </a:solidFill>
          <a:latin typeface="+mn-lt"/>
          <a:ea typeface="+mn-ea"/>
          <a:cs typeface="+mn-cs"/>
        </a:defRPr>
      </a:lvl1pPr>
      <a:lvl2pPr marL="268288" indent="-268288" algn="l" defTabSz="9144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2pPr>
      <a:lvl3pPr marL="625475" indent="-270000" algn="l" defTabSz="9144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3pPr>
      <a:lvl4pPr marL="0" indent="0" algn="l" defTabSz="914400" rtl="0" eaLnBrk="1" latinLnBrk="0" hangingPunct="1">
        <a:lnSpc>
          <a:spcPct val="70000"/>
        </a:lnSpc>
        <a:spcBef>
          <a:spcPts val="1000"/>
        </a:spcBef>
        <a:buFont typeface="Arial" panose="020B0604020202020204" pitchFamily="34" charset="0"/>
        <a:buNone/>
        <a:defRPr sz="2400" b="1" kern="1200">
          <a:solidFill>
            <a:schemeClr val="accent1"/>
          </a:solidFill>
          <a:latin typeface="+mn-lt"/>
          <a:ea typeface="+mn-ea"/>
          <a:cs typeface="+mn-cs"/>
        </a:defRPr>
      </a:lvl4pPr>
      <a:lvl5pPr marL="0" indent="0" algn="l" defTabSz="914400" rtl="0" eaLnBrk="1" latinLnBrk="0" hangingPunct="1">
        <a:lnSpc>
          <a:spcPct val="70000"/>
        </a:lnSpc>
        <a:spcBef>
          <a:spcPts val="1000"/>
        </a:spcBef>
        <a:buFont typeface="Arial" panose="020B0604020202020204" pitchFamily="34" charset="0"/>
        <a:buNone/>
        <a:defRPr sz="2400" i="1"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pos="302">
          <p15:clr>
            <a:srgbClr val="F26B43"/>
          </p15:clr>
        </p15:guide>
        <p15:guide id="8" pos="9775">
          <p15:clr>
            <a:srgbClr val="F26B43"/>
          </p15:clr>
        </p15:guide>
        <p15:guide id="11" orient="horz" pos="867">
          <p15:clr>
            <a:srgbClr val="F26B43"/>
          </p15:clr>
        </p15:guide>
        <p15:guide id="12" pos="581">
          <p15:clr>
            <a:srgbClr val="F26B43"/>
          </p15:clr>
        </p15:guide>
        <p15:guide id="13" pos="7401">
          <p15:clr>
            <a:srgbClr val="F26B43"/>
          </p15:clr>
        </p15:guide>
        <p15:guide id="14" orient="horz" pos="3847">
          <p15:clr>
            <a:srgbClr val="F26B43"/>
          </p15:clr>
        </p15:guide>
        <p15:guide id="15" orient="horz" pos="482">
          <p15:clr>
            <a:srgbClr val="F26B43"/>
          </p15:clr>
        </p15:guide>
        <p15:guide id="16" pos="3736">
          <p15:clr>
            <a:srgbClr val="F26B43"/>
          </p15:clr>
        </p15:guide>
        <p15:guide id="17" pos="3961">
          <p15:clr>
            <a:srgbClr val="F26B43"/>
          </p15:clr>
        </p15:guide>
        <p15:guide id="18" orient="horz" pos="2069">
          <p15:clr>
            <a:srgbClr val="F26B43"/>
          </p15:clr>
        </p15:guide>
        <p15:guide id="19" orient="horz" pos="2201">
          <p15:clr>
            <a:srgbClr val="F26B43"/>
          </p15:clr>
        </p15:guide>
        <p15:guide id="20" pos="2655">
          <p15:clr>
            <a:srgbClr val="F26B43"/>
          </p15:clr>
        </p15:guide>
        <p15:guide id="21" pos="2781">
          <p15:clr>
            <a:srgbClr val="F26B43"/>
          </p15:clr>
        </p15:guide>
        <p15:guide id="22" pos="4871">
          <p15:clr>
            <a:srgbClr val="F26B43"/>
          </p15:clr>
        </p15:guide>
        <p15:guide id="23" pos="5021">
          <p15:clr>
            <a:srgbClr val="F26B43"/>
          </p15:clr>
        </p15:guide>
        <p15:guide id="24" orient="horz" pos="1196" userDrawn="1">
          <p15:clr>
            <a:srgbClr val="F26B43"/>
          </p15:clr>
        </p15:guide>
        <p15:guide id="25" pos="307" userDrawn="1">
          <p15:clr>
            <a:srgbClr val="F26B43"/>
          </p15:clr>
        </p15:guide>
        <p15:guide id="26" pos="7331" userDrawn="1">
          <p15:clr>
            <a:srgbClr val="F26B43"/>
          </p15:clr>
        </p15:guide>
        <p15:guide id="27" orient="horz" pos="4113" userDrawn="1">
          <p15:clr>
            <a:srgbClr val="F26B43"/>
          </p15:clr>
        </p15:guide>
        <p15:guide id="28" orient="horz" pos="74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gsh.uva.nl/programmes/pre-masters/pre-masters-programmes.html" TargetMode="External"/><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hyperlink" Target="http://www.gsh.uva.nl/"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24.jpg"/></Relationships>
</file>

<file path=ppt/slides/_rels/slide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0" name="Picture 16" descr="C:\Users\mpasi1\surfdrive\Extra\Pictures\Ricerca\Archive images for Powerpoint\Damanhur3.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3050"/>
          <a:stretch/>
        </p:blipFill>
        <p:spPr bwMode="auto">
          <a:xfrm>
            <a:off x="-20519" y="1268760"/>
            <a:ext cx="12290491" cy="5616624"/>
          </a:xfrm>
          <a:prstGeom prst="rect">
            <a:avLst/>
          </a:prstGeom>
          <a:noFill/>
          <a:extLst>
            <a:ext uri="{909E8E84-426E-40DD-AFC4-6F175D3DCCD1}">
              <a14:hiddenFill xmlns:a14="http://schemas.microsoft.com/office/drawing/2010/main">
                <a:solidFill>
                  <a:srgbClr val="FFFFFF"/>
                </a:solidFill>
              </a14:hiddenFill>
            </a:ext>
          </a:extLst>
        </p:spPr>
      </p:pic>
      <p:sp>
        <p:nvSpPr>
          <p:cNvPr id="46" name="Text Placeholder 1"/>
          <p:cNvSpPr>
            <a:spLocks noGrp="1"/>
          </p:cNvSpPr>
          <p:nvPr>
            <p:ph type="body" sz="quarter" idx="13"/>
          </p:nvPr>
        </p:nvSpPr>
        <p:spPr>
          <a:xfrm>
            <a:off x="3249" y="6397551"/>
            <a:ext cx="6668815" cy="487833"/>
          </a:xfrm>
        </p:spPr>
        <p:txBody>
          <a:bodyPr>
            <a:normAutofit/>
          </a:bodyPr>
          <a:lstStyle/>
          <a:p>
            <a:r>
              <a:rPr lang="en-US" dirty="0">
                <a:latin typeface="Calibri Light" panose="020F0302020204030204" pitchFamily="34" charset="0"/>
                <a:cs typeface="Calibri Light" panose="020F0302020204030204" pitchFamily="34" charset="0"/>
              </a:rPr>
              <a:t>Dylan Burns, Peter Forshaw, </a:t>
            </a:r>
            <a:r>
              <a:rPr lang="en-US" dirty="0" err="1">
                <a:latin typeface="Calibri Light" panose="020F0302020204030204" pitchFamily="34" charset="0"/>
                <a:cs typeface="Calibri Light" panose="020F0302020204030204" pitchFamily="34" charset="0"/>
              </a:rPr>
              <a:t>Tjalling</a:t>
            </a:r>
            <a:r>
              <a:rPr lang="en-US" dirty="0">
                <a:latin typeface="Calibri Light" panose="020F0302020204030204" pitchFamily="34" charset="0"/>
                <a:cs typeface="Calibri Light" panose="020F0302020204030204" pitchFamily="34" charset="0"/>
              </a:rPr>
              <a:t> Janssen, and Erik de </a:t>
            </a:r>
            <a:r>
              <a:rPr lang="en-US" dirty="0" err="1">
                <a:latin typeface="Calibri Light" panose="020F0302020204030204" pitchFamily="34" charset="0"/>
                <a:cs typeface="Calibri Light" panose="020F0302020204030204" pitchFamily="34" charset="0"/>
              </a:rPr>
              <a:t>Vreede</a:t>
            </a:r>
            <a:endParaRPr lang="en-US" dirty="0">
              <a:latin typeface="Calibri Light" panose="020F0302020204030204" pitchFamily="34" charset="0"/>
              <a:cs typeface="Calibri Light" panose="020F0302020204030204" pitchFamily="34" charset="0"/>
            </a:endParaRPr>
          </a:p>
        </p:txBody>
      </p:sp>
      <p:sp>
        <p:nvSpPr>
          <p:cNvPr id="47" name="Title 2"/>
          <p:cNvSpPr txBox="1">
            <a:spLocks/>
          </p:cNvSpPr>
          <p:nvPr/>
        </p:nvSpPr>
        <p:spPr>
          <a:xfrm>
            <a:off x="3248" y="5157192"/>
            <a:ext cx="6668816" cy="1296144"/>
          </a:xfrm>
          <a:prstGeom prst="rect">
            <a:avLst/>
          </a:prstGeom>
          <a:solidFill>
            <a:schemeClr val="bg1"/>
          </a:solidFill>
        </p:spPr>
        <p:txBody>
          <a:bodyPr vert="horz" lIns="91440" tIns="45720" rIns="91440" bIns="45720" rtlCol="0" anchor="t">
            <a:normAutofit fontScale="92500"/>
          </a:bodyPr>
          <a:lstStyle>
            <a:lvl1pPr algn="l" defTabSz="914400" rtl="0" eaLnBrk="1" latinLnBrk="0" hangingPunct="1">
              <a:lnSpc>
                <a:spcPct val="100000"/>
              </a:lnSpc>
              <a:spcBef>
                <a:spcPct val="0"/>
              </a:spcBef>
              <a:buNone/>
              <a:defRPr sz="3600" kern="1200">
                <a:solidFill>
                  <a:schemeClr val="tx1"/>
                </a:solidFill>
                <a:latin typeface="+mj-lt"/>
                <a:ea typeface="+mj-ea"/>
                <a:cs typeface="+mj-cs"/>
              </a:defRPr>
            </a:lvl1pPr>
          </a:lstStyle>
          <a:p>
            <a:r>
              <a:rPr lang="en-US" dirty="0"/>
              <a:t>MA Theology and Religious Studies</a:t>
            </a:r>
            <a:br>
              <a:rPr lang="en-US" dirty="0"/>
            </a:br>
            <a:r>
              <a:rPr lang="en-US" dirty="0"/>
              <a:t>Research MA Religious Studies</a:t>
            </a:r>
          </a:p>
        </p:txBody>
      </p:sp>
      <p:sp>
        <p:nvSpPr>
          <p:cNvPr id="48" name="Subtitle 3"/>
          <p:cNvSpPr txBox="1">
            <a:spLocks/>
          </p:cNvSpPr>
          <p:nvPr/>
        </p:nvSpPr>
        <p:spPr>
          <a:xfrm>
            <a:off x="0" y="4725144"/>
            <a:ext cx="6672064" cy="466532"/>
          </a:xfrm>
          <a:prstGeom prst="rect">
            <a:avLst/>
          </a:prstGeom>
          <a:solidFill>
            <a:schemeClr val="bg1"/>
          </a:solidFill>
        </p:spPr>
        <p:txBody>
          <a:bodyPr vert="horz" lIns="91440" tIns="144000" rIns="91440" bIns="45720" rtlCol="0">
            <a:normAutofit/>
          </a:bodyPr>
          <a:lstStyle>
            <a:lvl1pPr marL="0" indent="0" algn="l" defTabSz="914400" rtl="0" eaLnBrk="1" latinLnBrk="0" hangingPunct="1">
              <a:lnSpc>
                <a:spcPct val="7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ctr" defTabSz="914400" rtl="0" eaLnBrk="1" latinLnBrk="0" hangingPunct="1">
              <a:lnSpc>
                <a:spcPct val="100000"/>
              </a:lnSpc>
              <a:spcBef>
                <a:spcPts val="6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70000"/>
              </a:lnSpc>
              <a:spcBef>
                <a:spcPts val="1000"/>
              </a:spcBef>
              <a:buFont typeface="Arial" panose="020B0604020202020204" pitchFamily="34" charset="0"/>
              <a:buNone/>
              <a:defRPr sz="1600" b="1" kern="1200">
                <a:solidFill>
                  <a:schemeClr val="accent1"/>
                </a:solidFill>
                <a:latin typeface="+mn-lt"/>
                <a:ea typeface="+mn-ea"/>
                <a:cs typeface="+mn-cs"/>
              </a:defRPr>
            </a:lvl4pPr>
            <a:lvl5pPr marL="1828800" indent="0" algn="ctr" defTabSz="914400" rtl="0" eaLnBrk="1" latinLnBrk="0" hangingPunct="1">
              <a:lnSpc>
                <a:spcPct val="70000"/>
              </a:lnSpc>
              <a:spcBef>
                <a:spcPts val="1000"/>
              </a:spcBef>
              <a:buFont typeface="Arial" panose="020B0604020202020204" pitchFamily="34" charset="0"/>
              <a:buNone/>
              <a:defRPr sz="1600" i="1" kern="1200">
                <a:solidFill>
                  <a:schemeClr val="accent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t>UvA Master’s Day 					06/11/2024</a:t>
            </a:r>
          </a:p>
        </p:txBody>
      </p:sp>
      <p:pic>
        <p:nvPicPr>
          <p:cNvPr id="2" name="Picture 1">
            <a:extLst>
              <a:ext uri="{FF2B5EF4-FFF2-40B4-BE49-F238E27FC236}">
                <a16:creationId xmlns:a16="http://schemas.microsoft.com/office/drawing/2014/main" id="{C517B5C3-F05E-4E69-AD5E-EE3875B9F556}"/>
              </a:ext>
            </a:extLst>
          </p:cNvPr>
          <p:cNvPicPr>
            <a:picLocks noChangeAspect="1"/>
          </p:cNvPicPr>
          <p:nvPr/>
        </p:nvPicPr>
        <p:blipFill>
          <a:blip r:embed="rId4"/>
          <a:stretch>
            <a:fillRect/>
          </a:stretch>
        </p:blipFill>
        <p:spPr>
          <a:xfrm>
            <a:off x="8862541" y="0"/>
            <a:ext cx="3316511" cy="829128"/>
          </a:xfrm>
          <a:prstGeom prst="rect">
            <a:avLst/>
          </a:prstGeom>
        </p:spPr>
      </p:pic>
    </p:spTree>
    <p:extLst>
      <p:ext uri="{BB962C8B-B14F-4D97-AF65-F5344CB8AC3E}">
        <p14:creationId xmlns:p14="http://schemas.microsoft.com/office/powerpoint/2010/main" val="1212496088"/>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1CDB63-30E8-47E6-966D-0DAE7B3B6E3D}"/>
              </a:ext>
            </a:extLst>
          </p:cNvPr>
          <p:cNvSpPr>
            <a:spLocks noGrp="1"/>
          </p:cNvSpPr>
          <p:nvPr>
            <p:ph type="title"/>
          </p:nvPr>
        </p:nvSpPr>
        <p:spPr>
          <a:xfrm>
            <a:off x="478800" y="691200"/>
            <a:ext cx="11159196" cy="936103"/>
          </a:xfrm>
        </p:spPr>
        <p:txBody>
          <a:bodyPr>
            <a:normAutofit/>
          </a:bodyPr>
          <a:lstStyle/>
          <a:p>
            <a:r>
              <a:rPr lang="nl-NL" sz="3200" dirty="0"/>
              <a:t>The </a:t>
            </a:r>
            <a:r>
              <a:rPr lang="nl-NL" sz="3200" dirty="0" err="1"/>
              <a:t>structure</a:t>
            </a:r>
            <a:r>
              <a:rPr lang="nl-NL" sz="3200" dirty="0"/>
              <a:t> of the 1-year MA </a:t>
            </a:r>
            <a:r>
              <a:rPr lang="nl-NL" sz="3200" dirty="0" err="1"/>
              <a:t>Spirituality</a:t>
            </a:r>
            <a:r>
              <a:rPr lang="nl-NL" sz="3200" dirty="0"/>
              <a:t> and </a:t>
            </a:r>
            <a:r>
              <a:rPr lang="nl-NL" sz="3200" dirty="0" err="1"/>
              <a:t>Religion</a:t>
            </a:r>
            <a:endParaRPr lang="nl-NL" sz="3200" dirty="0"/>
          </a:p>
        </p:txBody>
      </p:sp>
      <p:graphicFrame>
        <p:nvGraphicFramePr>
          <p:cNvPr id="4" name="Table 3"/>
          <p:cNvGraphicFramePr>
            <a:graphicFrameLocks noGrp="1"/>
          </p:cNvGraphicFramePr>
          <p:nvPr>
            <p:extLst>
              <p:ext uri="{D42A27DB-BD31-4B8C-83A1-F6EECF244321}">
                <p14:modId xmlns:p14="http://schemas.microsoft.com/office/powerpoint/2010/main" val="2881679736"/>
              </p:ext>
            </p:extLst>
          </p:nvPr>
        </p:nvGraphicFramePr>
        <p:xfrm>
          <a:off x="623392" y="1844824"/>
          <a:ext cx="11017224" cy="4875088"/>
        </p:xfrm>
        <a:graphic>
          <a:graphicData uri="http://schemas.openxmlformats.org/drawingml/2006/table">
            <a:tbl>
              <a:tblPr firstRow="1" firstCol="1" lastRow="1" lastCol="1" bandRow="1" bandCol="1"/>
              <a:tblGrid>
                <a:gridCol w="1675742">
                  <a:extLst>
                    <a:ext uri="{9D8B030D-6E8A-4147-A177-3AD203B41FA5}">
                      <a16:colId xmlns:a16="http://schemas.microsoft.com/office/drawing/2014/main" val="20000"/>
                    </a:ext>
                  </a:extLst>
                </a:gridCol>
                <a:gridCol w="1675742">
                  <a:extLst>
                    <a:ext uri="{9D8B030D-6E8A-4147-A177-3AD203B41FA5}">
                      <a16:colId xmlns:a16="http://schemas.microsoft.com/office/drawing/2014/main" val="20001"/>
                    </a:ext>
                  </a:extLst>
                </a:gridCol>
                <a:gridCol w="1585990">
                  <a:extLst>
                    <a:ext uri="{9D8B030D-6E8A-4147-A177-3AD203B41FA5}">
                      <a16:colId xmlns:a16="http://schemas.microsoft.com/office/drawing/2014/main" val="20002"/>
                    </a:ext>
                  </a:extLst>
                </a:gridCol>
                <a:gridCol w="1675742">
                  <a:extLst>
                    <a:ext uri="{9D8B030D-6E8A-4147-A177-3AD203B41FA5}">
                      <a16:colId xmlns:a16="http://schemas.microsoft.com/office/drawing/2014/main" val="20003"/>
                    </a:ext>
                  </a:extLst>
                </a:gridCol>
                <a:gridCol w="1675742">
                  <a:extLst>
                    <a:ext uri="{9D8B030D-6E8A-4147-A177-3AD203B41FA5}">
                      <a16:colId xmlns:a16="http://schemas.microsoft.com/office/drawing/2014/main" val="20004"/>
                    </a:ext>
                  </a:extLst>
                </a:gridCol>
                <a:gridCol w="2728266">
                  <a:extLst>
                    <a:ext uri="{9D8B030D-6E8A-4147-A177-3AD203B41FA5}">
                      <a16:colId xmlns:a16="http://schemas.microsoft.com/office/drawing/2014/main" val="20005"/>
                    </a:ext>
                  </a:extLst>
                </a:gridCol>
              </a:tblGrid>
              <a:tr h="303944">
                <a:tc gridSpan="3">
                  <a:txBody>
                    <a:bodyPr/>
                    <a:lstStyle/>
                    <a:p>
                      <a:pPr marL="69850">
                        <a:lnSpc>
                          <a:spcPts val="995"/>
                        </a:lnSpc>
                        <a:spcBef>
                          <a:spcPts val="5"/>
                        </a:spcBef>
                        <a:spcAft>
                          <a:spcPts val="0"/>
                        </a:spcAft>
                      </a:pPr>
                      <a:r>
                        <a:rPr lang="en-GB" sz="2000" b="1" dirty="0">
                          <a:effectLst/>
                          <a:latin typeface="Calibri"/>
                          <a:ea typeface="Calibri"/>
                          <a:cs typeface="Arial"/>
                        </a:rPr>
                        <a:t>Semester 1</a:t>
                      </a:r>
                      <a:endParaRPr lang="en-GB" sz="2000" dirty="0">
                        <a:effectLst/>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endParaRPr lang="en-GB"/>
                    </a:p>
                  </a:txBody>
                  <a:tcPr/>
                </a:tc>
                <a:tc hMerge="1">
                  <a:txBody>
                    <a:bodyPr/>
                    <a:lstStyle/>
                    <a:p>
                      <a:endParaRPr lang="en-GB"/>
                    </a:p>
                  </a:txBody>
                  <a:tcPr/>
                </a:tc>
                <a:tc gridSpan="3">
                  <a:txBody>
                    <a:bodyPr/>
                    <a:lstStyle/>
                    <a:p>
                      <a:pPr marL="70485">
                        <a:lnSpc>
                          <a:spcPts val="995"/>
                        </a:lnSpc>
                        <a:spcBef>
                          <a:spcPts val="5"/>
                        </a:spcBef>
                        <a:spcAft>
                          <a:spcPts val="0"/>
                        </a:spcAft>
                      </a:pPr>
                      <a:r>
                        <a:rPr lang="en-GB" sz="2000" b="1" dirty="0">
                          <a:effectLst/>
                          <a:latin typeface="Calibri"/>
                          <a:ea typeface="Calibri"/>
                          <a:cs typeface="Arial"/>
                        </a:rPr>
                        <a:t>Semester 2</a:t>
                      </a:r>
                      <a:endParaRPr lang="en-GB" sz="2000" dirty="0">
                        <a:effectLst/>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03944">
                <a:tc>
                  <a:txBody>
                    <a:bodyPr/>
                    <a:lstStyle/>
                    <a:p>
                      <a:pPr marL="69850">
                        <a:lnSpc>
                          <a:spcPts val="995"/>
                        </a:lnSpc>
                        <a:spcBef>
                          <a:spcPts val="5"/>
                        </a:spcBef>
                        <a:spcAft>
                          <a:spcPts val="0"/>
                        </a:spcAft>
                      </a:pPr>
                      <a:r>
                        <a:rPr lang="en-GB" sz="2000" b="1" dirty="0">
                          <a:effectLst/>
                          <a:latin typeface="Calibri"/>
                          <a:ea typeface="Calibri"/>
                          <a:cs typeface="Arial"/>
                        </a:rPr>
                        <a:t>Block 1</a:t>
                      </a:r>
                      <a:endParaRPr lang="en-GB" sz="2000" dirty="0">
                        <a:effectLst/>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69850">
                        <a:lnSpc>
                          <a:spcPts val="995"/>
                        </a:lnSpc>
                        <a:spcBef>
                          <a:spcPts val="5"/>
                        </a:spcBef>
                        <a:spcAft>
                          <a:spcPts val="0"/>
                        </a:spcAft>
                      </a:pPr>
                      <a:r>
                        <a:rPr lang="en-GB" sz="2000" b="1" dirty="0">
                          <a:effectLst/>
                          <a:latin typeface="Calibri"/>
                          <a:ea typeface="Calibri"/>
                          <a:cs typeface="Arial"/>
                        </a:rPr>
                        <a:t>Block 2</a:t>
                      </a:r>
                      <a:endParaRPr lang="en-GB" sz="2000" dirty="0">
                        <a:effectLst/>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69850">
                        <a:lnSpc>
                          <a:spcPts val="995"/>
                        </a:lnSpc>
                        <a:spcBef>
                          <a:spcPts val="5"/>
                        </a:spcBef>
                        <a:spcAft>
                          <a:spcPts val="0"/>
                        </a:spcAft>
                      </a:pPr>
                      <a:r>
                        <a:rPr lang="en-GB" sz="2000" b="1" dirty="0">
                          <a:effectLst/>
                          <a:latin typeface="Calibri"/>
                          <a:ea typeface="Calibri"/>
                          <a:cs typeface="Arial"/>
                        </a:rPr>
                        <a:t>Block 3</a:t>
                      </a:r>
                      <a:endParaRPr lang="en-GB" sz="2000" dirty="0">
                        <a:effectLst/>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70485">
                        <a:lnSpc>
                          <a:spcPts val="995"/>
                        </a:lnSpc>
                        <a:spcBef>
                          <a:spcPts val="5"/>
                        </a:spcBef>
                        <a:spcAft>
                          <a:spcPts val="0"/>
                        </a:spcAft>
                      </a:pPr>
                      <a:r>
                        <a:rPr lang="en-GB" sz="2000" b="1" dirty="0">
                          <a:effectLst/>
                          <a:latin typeface="Calibri"/>
                          <a:ea typeface="Calibri"/>
                          <a:cs typeface="Arial"/>
                        </a:rPr>
                        <a:t>Block 4</a:t>
                      </a:r>
                      <a:endParaRPr lang="en-GB" sz="2000" dirty="0">
                        <a:effectLst/>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70485">
                        <a:lnSpc>
                          <a:spcPts val="995"/>
                        </a:lnSpc>
                        <a:spcBef>
                          <a:spcPts val="5"/>
                        </a:spcBef>
                        <a:spcAft>
                          <a:spcPts val="0"/>
                        </a:spcAft>
                      </a:pPr>
                      <a:r>
                        <a:rPr lang="en-GB" sz="2000" b="1" dirty="0">
                          <a:effectLst/>
                          <a:latin typeface="Calibri"/>
                          <a:ea typeface="Calibri"/>
                          <a:cs typeface="Arial"/>
                        </a:rPr>
                        <a:t>Block 5</a:t>
                      </a:r>
                      <a:endParaRPr lang="en-GB" sz="2000" dirty="0">
                        <a:effectLst/>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marL="70485">
                        <a:lnSpc>
                          <a:spcPts val="995"/>
                        </a:lnSpc>
                        <a:spcBef>
                          <a:spcPts val="5"/>
                        </a:spcBef>
                        <a:spcAft>
                          <a:spcPts val="0"/>
                        </a:spcAft>
                      </a:pPr>
                      <a:r>
                        <a:rPr lang="en-GB" sz="2000" b="1" dirty="0">
                          <a:effectLst/>
                          <a:latin typeface="Calibri"/>
                          <a:ea typeface="Calibri"/>
                          <a:cs typeface="Arial"/>
                        </a:rPr>
                        <a:t>Block 6</a:t>
                      </a:r>
                      <a:endParaRPr lang="en-GB" sz="2000" dirty="0">
                        <a:effectLst/>
                        <a:latin typeface="Calibri"/>
                        <a:ea typeface="Calibri"/>
                        <a:cs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extLst>
                  <a:ext uri="{0D108BD9-81ED-4DB2-BD59-A6C34878D82A}">
                    <a16:rowId xmlns:a16="http://schemas.microsoft.com/office/drawing/2014/main" val="10001"/>
                  </a:ext>
                </a:extLst>
              </a:tr>
              <a:tr h="470693">
                <a:tc>
                  <a:txBody>
                    <a:bodyPr/>
                    <a:lstStyle/>
                    <a:p>
                      <a:pPr marL="69850">
                        <a:spcBef>
                          <a:spcPts val="5"/>
                        </a:spcBef>
                        <a:spcAft>
                          <a:spcPts val="0"/>
                        </a:spcAft>
                      </a:pPr>
                      <a:endParaRPr lang="en-GB" sz="2000" b="1" dirty="0">
                        <a:effectLst/>
                        <a:latin typeface="Calibri"/>
                        <a:ea typeface="Calibri"/>
                        <a:cs typeface="Arial"/>
                      </a:endParaRPr>
                    </a:p>
                    <a:p>
                      <a:pPr marL="69850">
                        <a:spcBef>
                          <a:spcPts val="5"/>
                        </a:spcBef>
                        <a:spcAft>
                          <a:spcPts val="0"/>
                        </a:spcAft>
                      </a:pPr>
                      <a:r>
                        <a:rPr lang="en-GB" sz="2000" b="1" dirty="0">
                          <a:effectLst/>
                          <a:latin typeface="Calibri"/>
                          <a:ea typeface="Calibri"/>
                          <a:cs typeface="Arial"/>
                        </a:rPr>
                        <a:t>Core course 1</a:t>
                      </a:r>
                      <a:endParaRPr lang="en-GB" sz="2000" dirty="0">
                        <a:effectLst/>
                        <a:latin typeface="Calibri"/>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69850">
                        <a:spcBef>
                          <a:spcPts val="5"/>
                        </a:spcBef>
                        <a:spcAft>
                          <a:spcPts val="0"/>
                        </a:spcAft>
                      </a:pPr>
                      <a:endParaRPr lang="en-GB" sz="2000" b="1" dirty="0">
                        <a:effectLst/>
                        <a:latin typeface="Calibri"/>
                        <a:ea typeface="Calibri"/>
                        <a:cs typeface="Arial"/>
                      </a:endParaRPr>
                    </a:p>
                    <a:p>
                      <a:pPr marL="69850">
                        <a:spcBef>
                          <a:spcPts val="5"/>
                        </a:spcBef>
                        <a:spcAft>
                          <a:spcPts val="0"/>
                        </a:spcAft>
                      </a:pPr>
                      <a:r>
                        <a:rPr lang="en-GB" sz="2000" b="1" dirty="0">
                          <a:effectLst/>
                          <a:latin typeface="Calibri"/>
                          <a:ea typeface="Calibri"/>
                          <a:cs typeface="Arial"/>
                        </a:rPr>
                        <a:t>Core course 2</a:t>
                      </a:r>
                      <a:endParaRPr lang="en-GB" sz="2000" dirty="0">
                        <a:effectLst/>
                        <a:latin typeface="Calibri"/>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69850">
                        <a:spcBef>
                          <a:spcPts val="5"/>
                        </a:spcBef>
                        <a:spcAft>
                          <a:spcPts val="0"/>
                        </a:spcAft>
                      </a:pPr>
                      <a:endParaRPr lang="en-GB" sz="2000" b="1" dirty="0">
                        <a:effectLst/>
                        <a:latin typeface="Calibri"/>
                        <a:ea typeface="Calibri"/>
                        <a:cs typeface="Arial"/>
                      </a:endParaRPr>
                    </a:p>
                    <a:p>
                      <a:pPr marL="69850">
                        <a:spcBef>
                          <a:spcPts val="5"/>
                        </a:spcBef>
                        <a:spcAft>
                          <a:spcPts val="0"/>
                        </a:spcAft>
                      </a:pPr>
                      <a:r>
                        <a:rPr lang="en-GB" sz="2000" b="1" dirty="0">
                          <a:effectLst/>
                          <a:latin typeface="Calibri"/>
                          <a:ea typeface="Calibri"/>
                          <a:cs typeface="Arial"/>
                        </a:rPr>
                        <a:t>Core course 3</a:t>
                      </a:r>
                      <a:endParaRPr lang="en-GB" sz="2000" dirty="0">
                        <a:effectLst/>
                        <a:latin typeface="Calibri"/>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gridSpan="3">
                  <a:txBody>
                    <a:bodyPr/>
                    <a:lstStyle/>
                    <a:p>
                      <a:pPr marL="70485">
                        <a:spcBef>
                          <a:spcPts val="5"/>
                        </a:spcBef>
                        <a:spcAft>
                          <a:spcPts val="0"/>
                        </a:spcAft>
                      </a:pPr>
                      <a:endParaRPr lang="en-GB" sz="2000" b="1" dirty="0">
                        <a:effectLst/>
                        <a:latin typeface="Calibri"/>
                        <a:ea typeface="Calibri"/>
                        <a:cs typeface="Arial"/>
                      </a:endParaRPr>
                    </a:p>
                    <a:p>
                      <a:pPr marL="70485">
                        <a:spcBef>
                          <a:spcPts val="5"/>
                        </a:spcBef>
                        <a:spcAft>
                          <a:spcPts val="0"/>
                        </a:spcAft>
                      </a:pPr>
                      <a:r>
                        <a:rPr lang="en-GB" sz="2000" b="1" dirty="0">
                          <a:effectLst/>
                          <a:latin typeface="Calibri"/>
                          <a:ea typeface="Calibri"/>
                          <a:cs typeface="Arial"/>
                        </a:rPr>
                        <a:t>Master’s Thesis Religious Studies (18 EC)</a:t>
                      </a:r>
                      <a:endParaRPr lang="en-GB" sz="2000" dirty="0">
                        <a:effectLst/>
                        <a:latin typeface="Calibri"/>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GB"/>
                    </a:p>
                  </a:txBody>
                  <a:tcPr/>
                </a:tc>
                <a:tc rowSpan="2" hMerge="1">
                  <a:txBody>
                    <a:bodyPr/>
                    <a:lstStyle/>
                    <a:p>
                      <a:endParaRPr lang="en-GB"/>
                    </a:p>
                  </a:txBody>
                  <a:tcPr/>
                </a:tc>
                <a:extLst>
                  <a:ext uri="{0D108BD9-81ED-4DB2-BD59-A6C34878D82A}">
                    <a16:rowId xmlns:a16="http://schemas.microsoft.com/office/drawing/2014/main" val="10002"/>
                  </a:ext>
                </a:extLst>
              </a:tr>
              <a:tr h="1798377">
                <a:tc>
                  <a:txBody>
                    <a:bodyPr/>
                    <a:lstStyle/>
                    <a:p>
                      <a:pPr marL="71755" marR="71755">
                        <a:spcBef>
                          <a:spcPts val="5"/>
                        </a:spcBef>
                        <a:spcAft>
                          <a:spcPts val="0"/>
                        </a:spcAft>
                      </a:pPr>
                      <a:endParaRPr lang="en-GB" sz="2000" dirty="0">
                        <a:effectLst/>
                        <a:latin typeface="Calibri"/>
                        <a:ea typeface="Calibri"/>
                        <a:cs typeface="Arial"/>
                      </a:endParaRPr>
                    </a:p>
                    <a:p>
                      <a:pPr marL="71755" marR="71755">
                        <a:spcBef>
                          <a:spcPts val="5"/>
                        </a:spcBef>
                        <a:spcAft>
                          <a:spcPts val="0"/>
                        </a:spcAft>
                      </a:pPr>
                      <a:r>
                        <a:rPr lang="en-GB" sz="2000" dirty="0">
                          <a:effectLst/>
                          <a:latin typeface="Calibri"/>
                          <a:ea typeface="Calibri"/>
                          <a:cs typeface="Arial"/>
                        </a:rPr>
                        <a:t>Spirituality and religion: theories, concepts, and methods</a:t>
                      </a:r>
                    </a:p>
                    <a:p>
                      <a:pPr marL="71755" marR="71755">
                        <a:spcBef>
                          <a:spcPts val="5"/>
                        </a:spcBef>
                        <a:spcAft>
                          <a:spcPts val="0"/>
                        </a:spcAft>
                      </a:pPr>
                      <a:endParaRPr lang="en-GB" sz="2000" dirty="0">
                        <a:effectLst/>
                        <a:latin typeface="Calibri"/>
                        <a:ea typeface="Calibri"/>
                        <a:cs typeface="Arial"/>
                      </a:endParaRPr>
                    </a:p>
                    <a:p>
                      <a:pPr marL="71755" marR="71755">
                        <a:spcBef>
                          <a:spcPts val="5"/>
                        </a:spcBef>
                        <a:spcAft>
                          <a:spcPts val="0"/>
                        </a:spcAft>
                      </a:pPr>
                      <a:r>
                        <a:rPr lang="en-GB" sz="2000" dirty="0">
                          <a:effectLst/>
                          <a:latin typeface="Calibri"/>
                          <a:ea typeface="Calibri"/>
                          <a:cs typeface="Arial"/>
                        </a:rPr>
                        <a:t>(6 EC)</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71755" marR="71755">
                        <a:spcBef>
                          <a:spcPts val="5"/>
                        </a:spcBef>
                        <a:spcAft>
                          <a:spcPts val="0"/>
                        </a:spcAft>
                        <a:tabLst>
                          <a:tab pos="807720" algn="l"/>
                        </a:tabLst>
                      </a:pPr>
                      <a:endParaRPr lang="en-GB" sz="2000" dirty="0">
                        <a:effectLst/>
                        <a:latin typeface="Calibri"/>
                        <a:ea typeface="Calibri"/>
                        <a:cs typeface="Arial"/>
                      </a:endParaRPr>
                    </a:p>
                    <a:p>
                      <a:pPr marL="71755" marR="71755">
                        <a:spcBef>
                          <a:spcPts val="5"/>
                        </a:spcBef>
                        <a:spcAft>
                          <a:spcPts val="0"/>
                        </a:spcAft>
                        <a:tabLst>
                          <a:tab pos="807720" algn="l"/>
                        </a:tabLst>
                      </a:pPr>
                      <a:r>
                        <a:rPr lang="en-GB" sz="2000" dirty="0">
                          <a:effectLst/>
                          <a:latin typeface="Calibri"/>
                          <a:ea typeface="Calibri"/>
                          <a:cs typeface="Arial"/>
                        </a:rPr>
                        <a:t>Introduction </a:t>
                      </a:r>
                      <a:r>
                        <a:rPr lang="en-GB" sz="2000" spc="-65" dirty="0">
                          <a:effectLst/>
                          <a:latin typeface="Calibri"/>
                          <a:ea typeface="Calibri"/>
                          <a:cs typeface="Arial"/>
                        </a:rPr>
                        <a:t>to </a:t>
                      </a:r>
                      <a:r>
                        <a:rPr lang="en-GB" sz="2000" dirty="0">
                          <a:effectLst/>
                          <a:latin typeface="Calibri"/>
                          <a:ea typeface="Calibri"/>
                          <a:cs typeface="Arial"/>
                        </a:rPr>
                        <a:t>Western esotericism </a:t>
                      </a:r>
                      <a:r>
                        <a:rPr lang="en-GB" sz="2000" spc="-30" dirty="0">
                          <a:effectLst/>
                          <a:latin typeface="Calibri"/>
                          <a:ea typeface="Calibri"/>
                          <a:cs typeface="Arial"/>
                        </a:rPr>
                        <a:t>and </a:t>
                      </a:r>
                      <a:r>
                        <a:rPr lang="en-GB" sz="2000" dirty="0">
                          <a:effectLst/>
                          <a:latin typeface="Calibri"/>
                          <a:ea typeface="Calibri"/>
                          <a:cs typeface="Arial"/>
                        </a:rPr>
                        <a:t>spirituality</a:t>
                      </a:r>
                    </a:p>
                    <a:p>
                      <a:pPr marL="71755" marR="71755">
                        <a:spcBef>
                          <a:spcPts val="5"/>
                        </a:spcBef>
                        <a:spcAft>
                          <a:spcPts val="0"/>
                        </a:spcAft>
                        <a:tabLst>
                          <a:tab pos="807720" algn="l"/>
                        </a:tabLst>
                      </a:pPr>
                      <a:r>
                        <a:rPr lang="en-GB" sz="2000" dirty="0">
                          <a:effectLst/>
                          <a:latin typeface="Calibri"/>
                          <a:ea typeface="Calibri"/>
                          <a:cs typeface="Arial"/>
                        </a:rPr>
                        <a:t> </a:t>
                      </a:r>
                    </a:p>
                    <a:p>
                      <a:pPr marL="71755" marR="71755">
                        <a:spcBef>
                          <a:spcPts val="5"/>
                        </a:spcBef>
                        <a:spcAft>
                          <a:spcPts val="0"/>
                        </a:spcAft>
                        <a:tabLst>
                          <a:tab pos="807720" algn="l"/>
                        </a:tabLst>
                      </a:pPr>
                      <a:endParaRPr lang="en-GB" sz="2000" dirty="0">
                        <a:effectLst/>
                        <a:latin typeface="Calibri"/>
                        <a:ea typeface="Calibri"/>
                        <a:cs typeface="Arial"/>
                      </a:endParaRPr>
                    </a:p>
                    <a:p>
                      <a:pPr marL="71755" marR="71755">
                        <a:spcBef>
                          <a:spcPts val="5"/>
                        </a:spcBef>
                        <a:spcAft>
                          <a:spcPts val="0"/>
                        </a:spcAft>
                        <a:tabLst>
                          <a:tab pos="807720" algn="l"/>
                        </a:tabLst>
                      </a:pPr>
                      <a:r>
                        <a:rPr lang="en-GB" sz="2000" dirty="0">
                          <a:effectLst/>
                          <a:latin typeface="Calibri"/>
                          <a:ea typeface="Calibri"/>
                          <a:cs typeface="Arial"/>
                        </a:rPr>
                        <a:t>(6 EC)</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71755" marR="71755" algn="just">
                        <a:spcBef>
                          <a:spcPts val="5"/>
                        </a:spcBef>
                        <a:spcAft>
                          <a:spcPts val="0"/>
                        </a:spcAft>
                      </a:pPr>
                      <a:endParaRPr lang="en-GB" sz="2000" dirty="0">
                        <a:effectLst/>
                        <a:latin typeface="Calibri"/>
                        <a:ea typeface="Calibri"/>
                        <a:cs typeface="Arial"/>
                      </a:endParaRPr>
                    </a:p>
                    <a:p>
                      <a:pPr marL="71755" marR="71755" algn="just">
                        <a:spcBef>
                          <a:spcPts val="5"/>
                        </a:spcBef>
                        <a:spcAft>
                          <a:spcPts val="0"/>
                        </a:spcAft>
                      </a:pPr>
                      <a:r>
                        <a:rPr lang="en-GB" sz="2000" dirty="0">
                          <a:effectLst/>
                          <a:latin typeface="Calibri"/>
                          <a:ea typeface="Calibri"/>
                          <a:cs typeface="Arial"/>
                        </a:rPr>
                        <a:t>Spirituality and religion: lived</a:t>
                      </a:r>
                      <a:r>
                        <a:rPr lang="en-GB" sz="2000" baseline="0" dirty="0">
                          <a:effectLst/>
                          <a:latin typeface="Calibri"/>
                          <a:ea typeface="Calibri"/>
                          <a:cs typeface="Arial"/>
                        </a:rPr>
                        <a:t> practices</a:t>
                      </a:r>
                      <a:endParaRPr lang="en-GB" sz="2000" dirty="0">
                        <a:effectLst/>
                        <a:latin typeface="Calibri"/>
                        <a:ea typeface="Calibri"/>
                        <a:cs typeface="Arial"/>
                      </a:endParaRPr>
                    </a:p>
                    <a:p>
                      <a:pPr marL="71755" marR="71755" algn="just">
                        <a:spcBef>
                          <a:spcPts val="5"/>
                        </a:spcBef>
                        <a:spcAft>
                          <a:spcPts val="0"/>
                        </a:spcAft>
                      </a:pPr>
                      <a:r>
                        <a:rPr lang="en-GB" sz="2000" dirty="0">
                          <a:effectLst/>
                          <a:latin typeface="Calibri"/>
                          <a:ea typeface="Calibri"/>
                          <a:cs typeface="Arial"/>
                        </a:rPr>
                        <a:t>  </a:t>
                      </a:r>
                    </a:p>
                    <a:p>
                      <a:pPr marL="71755" marR="71755" algn="just">
                        <a:spcBef>
                          <a:spcPts val="5"/>
                        </a:spcBef>
                        <a:spcAft>
                          <a:spcPts val="0"/>
                        </a:spcAft>
                      </a:pPr>
                      <a:endParaRPr lang="en-GB" sz="2000" dirty="0">
                        <a:effectLst/>
                        <a:latin typeface="Calibri"/>
                        <a:ea typeface="Calibri"/>
                        <a:cs typeface="Arial"/>
                      </a:endParaRPr>
                    </a:p>
                    <a:p>
                      <a:pPr marL="71755" marR="71755" algn="just">
                        <a:spcBef>
                          <a:spcPts val="5"/>
                        </a:spcBef>
                        <a:spcAft>
                          <a:spcPts val="0"/>
                        </a:spcAft>
                      </a:pPr>
                      <a:r>
                        <a:rPr lang="en-GB" sz="2000" dirty="0">
                          <a:effectLst/>
                          <a:latin typeface="Calibri"/>
                          <a:ea typeface="Calibri"/>
                          <a:cs typeface="Arial"/>
                        </a:rPr>
                        <a:t>(6 EC)</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extLst>
                  <a:ext uri="{0D108BD9-81ED-4DB2-BD59-A6C34878D82A}">
                    <a16:rowId xmlns:a16="http://schemas.microsoft.com/office/drawing/2014/main" val="10003"/>
                  </a:ext>
                </a:extLst>
              </a:tr>
              <a:tr h="939466">
                <a:tc>
                  <a:txBody>
                    <a:bodyPr/>
                    <a:lstStyle/>
                    <a:p>
                      <a:pPr marL="69850">
                        <a:spcBef>
                          <a:spcPts val="5"/>
                        </a:spcBef>
                        <a:spcAft>
                          <a:spcPts val="0"/>
                        </a:spcAft>
                      </a:pPr>
                      <a:endParaRPr lang="en-GB" sz="2000" b="1" dirty="0">
                        <a:effectLst/>
                        <a:latin typeface="Calibri"/>
                        <a:ea typeface="Calibri"/>
                        <a:cs typeface="Arial"/>
                      </a:endParaRPr>
                    </a:p>
                    <a:p>
                      <a:pPr marL="69850">
                        <a:spcBef>
                          <a:spcPts val="5"/>
                        </a:spcBef>
                        <a:spcAft>
                          <a:spcPts val="0"/>
                        </a:spcAft>
                      </a:pPr>
                      <a:r>
                        <a:rPr lang="en-GB" sz="2000" b="1" dirty="0">
                          <a:effectLst/>
                          <a:latin typeface="Calibri"/>
                          <a:ea typeface="Calibri"/>
                          <a:cs typeface="Arial"/>
                        </a:rPr>
                        <a:t>Elective</a:t>
                      </a:r>
                      <a:endParaRPr lang="en-GB" sz="2000" dirty="0">
                        <a:effectLst/>
                        <a:latin typeface="Calibri"/>
                        <a:ea typeface="Calibri"/>
                        <a:cs typeface="Arial"/>
                      </a:endParaRPr>
                    </a:p>
                    <a:p>
                      <a:pPr marL="69850">
                        <a:spcBef>
                          <a:spcPts val="5"/>
                        </a:spcBef>
                        <a:spcAft>
                          <a:spcPts val="0"/>
                        </a:spcAft>
                      </a:pPr>
                      <a:r>
                        <a:rPr lang="en-GB" sz="2000" b="1" dirty="0">
                          <a:effectLst/>
                          <a:latin typeface="Calibri"/>
                          <a:ea typeface="Calibri"/>
                          <a:cs typeface="Arial"/>
                        </a:rPr>
                        <a:t> </a:t>
                      </a:r>
                      <a:endParaRPr lang="en-GB" sz="2000" dirty="0">
                        <a:effectLst/>
                        <a:latin typeface="Calibri"/>
                        <a:ea typeface="Calibri"/>
                        <a:cs typeface="Arial"/>
                      </a:endParaRPr>
                    </a:p>
                    <a:p>
                      <a:pPr marL="69850">
                        <a:spcBef>
                          <a:spcPts val="5"/>
                        </a:spcBef>
                        <a:spcAft>
                          <a:spcPts val="0"/>
                        </a:spcAft>
                      </a:pPr>
                      <a:r>
                        <a:rPr lang="en-GB" sz="2000" dirty="0">
                          <a:effectLst/>
                          <a:latin typeface="Calibri"/>
                          <a:ea typeface="Calibri"/>
                          <a:cs typeface="Arial"/>
                        </a:rPr>
                        <a:t>(6 EC)</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a:spcBef>
                          <a:spcPts val="5"/>
                        </a:spcBef>
                        <a:spcAft>
                          <a:spcPts val="0"/>
                        </a:spcAft>
                      </a:pPr>
                      <a:endParaRPr lang="en-GB" sz="2000" b="1" dirty="0">
                        <a:effectLst/>
                        <a:latin typeface="Calibri"/>
                        <a:ea typeface="Calibri"/>
                        <a:cs typeface="Arial"/>
                      </a:endParaRPr>
                    </a:p>
                    <a:p>
                      <a:pPr marL="69850">
                        <a:spcBef>
                          <a:spcPts val="5"/>
                        </a:spcBef>
                        <a:spcAft>
                          <a:spcPts val="0"/>
                        </a:spcAft>
                      </a:pPr>
                      <a:r>
                        <a:rPr lang="en-GB" sz="2000" b="1" dirty="0">
                          <a:effectLst/>
                          <a:latin typeface="Calibri"/>
                          <a:ea typeface="Calibri"/>
                          <a:cs typeface="Arial"/>
                        </a:rPr>
                        <a:t>Elective</a:t>
                      </a:r>
                      <a:endParaRPr lang="en-GB" sz="2000" dirty="0">
                        <a:effectLst/>
                        <a:latin typeface="Calibri"/>
                        <a:ea typeface="Calibri"/>
                        <a:cs typeface="Arial"/>
                      </a:endParaRPr>
                    </a:p>
                    <a:p>
                      <a:pPr marL="69850">
                        <a:spcBef>
                          <a:spcPts val="5"/>
                        </a:spcBef>
                        <a:spcAft>
                          <a:spcPts val="0"/>
                        </a:spcAft>
                      </a:pPr>
                      <a:r>
                        <a:rPr lang="en-GB" sz="2000" b="1" dirty="0">
                          <a:effectLst/>
                          <a:latin typeface="Calibri"/>
                          <a:ea typeface="Calibri"/>
                          <a:cs typeface="Arial"/>
                        </a:rPr>
                        <a:t> </a:t>
                      </a:r>
                      <a:endParaRPr lang="en-GB" sz="2000" dirty="0">
                        <a:effectLst/>
                        <a:latin typeface="Calibri"/>
                        <a:ea typeface="Calibri"/>
                        <a:cs typeface="Arial"/>
                      </a:endParaRPr>
                    </a:p>
                    <a:p>
                      <a:pPr marL="69850">
                        <a:spcBef>
                          <a:spcPts val="5"/>
                        </a:spcBef>
                        <a:spcAft>
                          <a:spcPts val="0"/>
                        </a:spcAft>
                      </a:pPr>
                      <a:r>
                        <a:rPr lang="en-GB" sz="2000" dirty="0">
                          <a:effectLst/>
                          <a:latin typeface="Calibri"/>
                          <a:ea typeface="Calibri"/>
                          <a:cs typeface="Arial"/>
                        </a:rPr>
                        <a:t>(6 EC)</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a:spcBef>
                          <a:spcPts val="5"/>
                        </a:spcBef>
                        <a:spcAft>
                          <a:spcPts val="0"/>
                        </a:spcAft>
                      </a:pPr>
                      <a:r>
                        <a:rPr lang="en-GB" sz="2000" dirty="0">
                          <a:effectLst/>
                          <a:latin typeface="Times New Roman"/>
                          <a:ea typeface="Calibri"/>
                          <a:cs typeface="Calibri"/>
                        </a:rPr>
                        <a:t> </a:t>
                      </a:r>
                      <a:endParaRPr lang="en-GB" sz="2000" dirty="0">
                        <a:effectLst/>
                        <a:latin typeface="Calibri"/>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0485">
                        <a:spcBef>
                          <a:spcPts val="5"/>
                        </a:spcBef>
                        <a:spcAft>
                          <a:spcPts val="0"/>
                        </a:spcAft>
                      </a:pPr>
                      <a:endParaRPr lang="en-GB" sz="2000" b="1" dirty="0">
                        <a:effectLst/>
                        <a:latin typeface="Calibri"/>
                        <a:ea typeface="Calibri"/>
                        <a:cs typeface="Arial"/>
                      </a:endParaRPr>
                    </a:p>
                    <a:p>
                      <a:pPr marL="70485">
                        <a:spcBef>
                          <a:spcPts val="5"/>
                        </a:spcBef>
                        <a:spcAft>
                          <a:spcPts val="0"/>
                        </a:spcAft>
                      </a:pPr>
                      <a:r>
                        <a:rPr lang="en-GB" sz="2000" b="1" dirty="0">
                          <a:effectLst/>
                          <a:latin typeface="Calibri"/>
                          <a:ea typeface="Calibri"/>
                          <a:cs typeface="Arial"/>
                        </a:rPr>
                        <a:t>Elective</a:t>
                      </a:r>
                      <a:endParaRPr lang="en-GB" sz="2000" dirty="0">
                        <a:effectLst/>
                        <a:latin typeface="Calibri"/>
                        <a:ea typeface="Calibri"/>
                        <a:cs typeface="Arial"/>
                      </a:endParaRPr>
                    </a:p>
                    <a:p>
                      <a:pPr marL="70485">
                        <a:spcBef>
                          <a:spcPts val="5"/>
                        </a:spcBef>
                        <a:spcAft>
                          <a:spcPts val="0"/>
                        </a:spcAft>
                      </a:pPr>
                      <a:r>
                        <a:rPr lang="en-GB" sz="2000" b="1" dirty="0">
                          <a:effectLst/>
                          <a:latin typeface="Calibri"/>
                          <a:ea typeface="Calibri"/>
                          <a:cs typeface="Arial"/>
                        </a:rPr>
                        <a:t> </a:t>
                      </a:r>
                      <a:endParaRPr lang="en-GB" sz="2000" dirty="0">
                        <a:effectLst/>
                        <a:latin typeface="Calibri"/>
                        <a:ea typeface="Calibri"/>
                        <a:cs typeface="Arial"/>
                      </a:endParaRPr>
                    </a:p>
                    <a:p>
                      <a:pPr marL="70485">
                        <a:spcBef>
                          <a:spcPts val="5"/>
                        </a:spcBef>
                        <a:spcAft>
                          <a:spcPts val="0"/>
                        </a:spcAft>
                      </a:pPr>
                      <a:r>
                        <a:rPr lang="en-GB" sz="2000" dirty="0">
                          <a:effectLst/>
                          <a:latin typeface="Calibri"/>
                          <a:ea typeface="Calibri"/>
                          <a:cs typeface="Arial"/>
                        </a:rPr>
                        <a:t>(6 EC)</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0485">
                        <a:spcBef>
                          <a:spcPts val="5"/>
                        </a:spcBef>
                        <a:spcAft>
                          <a:spcPts val="0"/>
                        </a:spcAft>
                      </a:pPr>
                      <a:endParaRPr lang="en-GB" sz="2000" b="1" dirty="0">
                        <a:effectLst/>
                        <a:latin typeface="Calibri"/>
                        <a:ea typeface="Calibri"/>
                        <a:cs typeface="Arial"/>
                      </a:endParaRPr>
                    </a:p>
                    <a:p>
                      <a:pPr marL="70485">
                        <a:spcBef>
                          <a:spcPts val="5"/>
                        </a:spcBef>
                        <a:spcAft>
                          <a:spcPts val="0"/>
                        </a:spcAft>
                      </a:pPr>
                      <a:r>
                        <a:rPr lang="en-GB" sz="2000" b="1" dirty="0">
                          <a:effectLst/>
                          <a:latin typeface="Calibri"/>
                          <a:ea typeface="Calibri"/>
                          <a:cs typeface="Arial"/>
                        </a:rPr>
                        <a:t>Elective</a:t>
                      </a:r>
                      <a:endParaRPr lang="en-GB" sz="2000" dirty="0">
                        <a:effectLst/>
                        <a:latin typeface="Calibri"/>
                        <a:ea typeface="Calibri"/>
                        <a:cs typeface="Arial"/>
                      </a:endParaRPr>
                    </a:p>
                    <a:p>
                      <a:pPr marL="70485">
                        <a:spcBef>
                          <a:spcPts val="5"/>
                        </a:spcBef>
                        <a:spcAft>
                          <a:spcPts val="0"/>
                        </a:spcAft>
                      </a:pPr>
                      <a:r>
                        <a:rPr lang="en-GB" sz="2000" b="1" dirty="0">
                          <a:effectLst/>
                          <a:latin typeface="Calibri"/>
                          <a:ea typeface="Calibri"/>
                          <a:cs typeface="Arial"/>
                        </a:rPr>
                        <a:t> </a:t>
                      </a:r>
                      <a:endParaRPr lang="en-GB" sz="2000" dirty="0">
                        <a:effectLst/>
                        <a:latin typeface="Calibri"/>
                        <a:ea typeface="Calibri"/>
                        <a:cs typeface="Arial"/>
                      </a:endParaRPr>
                    </a:p>
                    <a:p>
                      <a:pPr marL="70485">
                        <a:spcBef>
                          <a:spcPts val="5"/>
                        </a:spcBef>
                        <a:spcAft>
                          <a:spcPts val="0"/>
                        </a:spcAft>
                      </a:pPr>
                      <a:r>
                        <a:rPr lang="en-GB" sz="2000" dirty="0">
                          <a:effectLst/>
                          <a:latin typeface="Calibri"/>
                          <a:ea typeface="Calibri"/>
                          <a:cs typeface="Arial"/>
                        </a:rPr>
                        <a:t>(6 EC)</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a:spcBef>
                          <a:spcPts val="5"/>
                        </a:spcBef>
                        <a:spcAft>
                          <a:spcPts val="0"/>
                        </a:spcAft>
                      </a:pPr>
                      <a:r>
                        <a:rPr lang="en-GB" sz="2000" dirty="0">
                          <a:effectLst/>
                          <a:latin typeface="Times New Roman"/>
                          <a:ea typeface="Calibri"/>
                          <a:cs typeface="Calibri"/>
                        </a:rPr>
                        <a:t> </a:t>
                      </a:r>
                      <a:endParaRPr lang="en-GB" sz="2000" dirty="0">
                        <a:effectLst/>
                        <a:latin typeface="Calibri"/>
                        <a:ea typeface="Calibri"/>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72738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84FCB1-076C-40E6-A941-4BF6BBE7796A}"/>
              </a:ext>
            </a:extLst>
          </p:cNvPr>
          <p:cNvSpPr>
            <a:spLocks noGrp="1"/>
          </p:cNvSpPr>
          <p:nvPr>
            <p:ph idx="1"/>
          </p:nvPr>
        </p:nvSpPr>
        <p:spPr>
          <a:xfrm>
            <a:off x="478800" y="2564904"/>
            <a:ext cx="11148649" cy="3320887"/>
          </a:xfrm>
        </p:spPr>
        <p:txBody>
          <a:bodyPr>
            <a:normAutofit/>
          </a:bodyPr>
          <a:lstStyle/>
          <a:p>
            <a:pPr marL="342900" indent="-342900">
              <a:lnSpc>
                <a:spcPct val="150000"/>
              </a:lnSpc>
              <a:buFont typeface="Arial" panose="020B0604020202020204" pitchFamily="34" charset="0"/>
              <a:buChar char="•"/>
            </a:pPr>
            <a:r>
              <a:rPr lang="en-GB" sz="3200" dirty="0"/>
              <a:t>Spirituality and Esotericism in Western Culture</a:t>
            </a:r>
            <a:endParaRPr lang="en-US" sz="3200" dirty="0"/>
          </a:p>
          <a:p>
            <a:pPr marL="342900" indent="-342900">
              <a:lnSpc>
                <a:spcPct val="150000"/>
              </a:lnSpc>
              <a:buFont typeface="Arial" panose="020B0604020202020204" pitchFamily="34" charset="0"/>
              <a:buChar char="•"/>
            </a:pPr>
            <a:r>
              <a:rPr lang="en-GB" sz="3200" dirty="0"/>
              <a:t>Religion and Spirituality in Contemporary Societies</a:t>
            </a:r>
          </a:p>
          <a:p>
            <a:pPr marL="342900" indent="-342900">
              <a:lnSpc>
                <a:spcPct val="150000"/>
              </a:lnSpc>
              <a:buFont typeface="Arial" panose="020B0604020202020204" pitchFamily="34" charset="0"/>
              <a:buChar char="•"/>
            </a:pPr>
            <a:r>
              <a:rPr lang="en-GB" sz="3200" dirty="0"/>
              <a:t>Spirituality and Religion in Islam</a:t>
            </a:r>
            <a:endParaRPr lang="en-US" sz="3200" dirty="0"/>
          </a:p>
        </p:txBody>
      </p:sp>
      <p:sp>
        <p:nvSpPr>
          <p:cNvPr id="3" name="Title 2">
            <a:extLst>
              <a:ext uri="{FF2B5EF4-FFF2-40B4-BE49-F238E27FC236}">
                <a16:creationId xmlns:a16="http://schemas.microsoft.com/office/drawing/2014/main" id="{A61CDB63-30E8-47E6-966D-0DAE7B3B6E3D}"/>
              </a:ext>
            </a:extLst>
          </p:cNvPr>
          <p:cNvSpPr>
            <a:spLocks noGrp="1"/>
          </p:cNvSpPr>
          <p:nvPr>
            <p:ph type="title"/>
          </p:nvPr>
        </p:nvSpPr>
        <p:spPr>
          <a:xfrm>
            <a:off x="478800" y="691200"/>
            <a:ext cx="11159196" cy="936103"/>
          </a:xfrm>
        </p:spPr>
        <p:txBody>
          <a:bodyPr>
            <a:normAutofit/>
          </a:bodyPr>
          <a:lstStyle/>
          <a:p>
            <a:r>
              <a:rPr lang="nl-NL" sz="3200" dirty="0"/>
              <a:t>Three </a:t>
            </a:r>
            <a:r>
              <a:rPr lang="nl-NL" sz="3200" dirty="0" err="1"/>
              <a:t>specialisation</a:t>
            </a:r>
            <a:r>
              <a:rPr lang="nl-NL" sz="3200" dirty="0"/>
              <a:t> </a:t>
            </a:r>
            <a:r>
              <a:rPr lang="nl-NL" sz="3200" dirty="0" err="1"/>
              <a:t>areas</a:t>
            </a:r>
            <a:endParaRPr lang="nl-NL" sz="3200" dirty="0"/>
          </a:p>
        </p:txBody>
      </p:sp>
      <p:sp>
        <p:nvSpPr>
          <p:cNvPr id="4" name="Rectangle 3"/>
          <p:cNvSpPr/>
          <p:nvPr/>
        </p:nvSpPr>
        <p:spPr>
          <a:xfrm>
            <a:off x="0" y="864096"/>
            <a:ext cx="12192000" cy="6021288"/>
          </a:xfrm>
          <a:prstGeom prst="rect">
            <a:avLst/>
          </a:prstGeom>
          <a:blipFill dpi="0" rotWithShape="1">
            <a:blip r:embed="rId3">
              <a:alphaModFix amt="15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74928900"/>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368" y="476672"/>
            <a:ext cx="7992887" cy="936103"/>
          </a:xfrm>
        </p:spPr>
        <p:txBody>
          <a:bodyPr>
            <a:normAutofit/>
          </a:bodyPr>
          <a:lstStyle/>
          <a:p>
            <a:r>
              <a:rPr lang="en-GB" dirty="0"/>
              <a:t>Spirituality and Esotericism in Western Culture</a:t>
            </a:r>
          </a:p>
        </p:txBody>
      </p:sp>
      <p:sp>
        <p:nvSpPr>
          <p:cNvPr id="4" name="Text Placeholder 3"/>
          <p:cNvSpPr>
            <a:spLocks noGrp="1"/>
          </p:cNvSpPr>
          <p:nvPr>
            <p:ph type="body" sz="quarter" idx="14"/>
          </p:nvPr>
        </p:nvSpPr>
        <p:spPr>
          <a:xfrm>
            <a:off x="408832" y="1700808"/>
            <a:ext cx="7848825" cy="4608512"/>
          </a:xfrm>
        </p:spPr>
        <p:txBody>
          <a:bodyPr>
            <a:noAutofit/>
          </a:bodyPr>
          <a:lstStyle/>
          <a:p>
            <a:pPr>
              <a:lnSpc>
                <a:spcPct val="100000"/>
              </a:lnSpc>
            </a:pPr>
            <a:r>
              <a:rPr lang="en-US" sz="3000" dirty="0"/>
              <a:t>Specialization-specific course: Introduction to Western Esotericism and Spirituality</a:t>
            </a:r>
          </a:p>
          <a:p>
            <a:pPr>
              <a:lnSpc>
                <a:spcPct val="100000"/>
              </a:lnSpc>
            </a:pPr>
            <a:endParaRPr lang="en-US" sz="3000" dirty="0"/>
          </a:p>
          <a:p>
            <a:pPr>
              <a:lnSpc>
                <a:spcPct val="100000"/>
              </a:lnSpc>
            </a:pPr>
            <a:r>
              <a:rPr lang="en-US" sz="3000" dirty="0"/>
              <a:t>Main electives:</a:t>
            </a:r>
          </a:p>
          <a:p>
            <a:pPr marL="342900" indent="-342900">
              <a:lnSpc>
                <a:spcPct val="100000"/>
              </a:lnSpc>
              <a:buFont typeface="Arial" panose="020B0604020202020204" pitchFamily="34" charset="0"/>
              <a:buChar char="•"/>
            </a:pPr>
            <a:r>
              <a:rPr lang="en-GB" sz="3000" dirty="0"/>
              <a:t>Platonic Underworlds</a:t>
            </a:r>
          </a:p>
          <a:p>
            <a:pPr marL="342900" indent="-342900">
              <a:lnSpc>
                <a:spcPct val="100000"/>
              </a:lnSpc>
              <a:buFont typeface="Arial" panose="020B0604020202020204" pitchFamily="34" charset="0"/>
              <a:buChar char="•"/>
            </a:pPr>
            <a:r>
              <a:rPr lang="en-GB" sz="3000" dirty="0"/>
              <a:t>Islamic Esotericism and its Medieval Legacies</a:t>
            </a:r>
          </a:p>
          <a:p>
            <a:pPr marL="342900" indent="-342900">
              <a:lnSpc>
                <a:spcPct val="100000"/>
              </a:lnSpc>
              <a:buFont typeface="Arial" panose="020B0604020202020204" pitchFamily="34" charset="0"/>
              <a:buChar char="•"/>
            </a:pPr>
            <a:r>
              <a:rPr lang="en-GB" sz="3000" dirty="0"/>
              <a:t>Renaissance Esotericism</a:t>
            </a:r>
          </a:p>
          <a:p>
            <a:pPr marL="342900" indent="-342900">
              <a:lnSpc>
                <a:spcPct val="100000"/>
              </a:lnSpc>
              <a:buFont typeface="Arial" panose="020B0604020202020204" pitchFamily="34" charset="0"/>
              <a:buChar char="•"/>
            </a:pPr>
            <a:r>
              <a:rPr lang="en-GB" sz="3000" dirty="0"/>
              <a:t>Occult Trajectories</a:t>
            </a:r>
          </a:p>
          <a:p>
            <a:pPr>
              <a:lnSpc>
                <a:spcPct val="100000"/>
              </a:lnSpc>
            </a:pPr>
            <a:endParaRPr lang="en-GB" sz="3000" dirty="0"/>
          </a:p>
          <a:p>
            <a:pPr marL="342900" indent="-342900">
              <a:lnSpc>
                <a:spcPct val="100000"/>
              </a:lnSpc>
              <a:buFont typeface="Arial" panose="020B0604020202020204" pitchFamily="34" charset="0"/>
              <a:buChar char="•"/>
            </a:pPr>
            <a:endParaRPr lang="en-GB" sz="3000" dirty="0"/>
          </a:p>
          <a:p>
            <a:pPr>
              <a:lnSpc>
                <a:spcPct val="100000"/>
              </a:lnSpc>
            </a:pPr>
            <a:endParaRPr lang="en-GB" sz="3000" dirty="0"/>
          </a:p>
        </p:txBody>
      </p:sp>
      <p:pic>
        <p:nvPicPr>
          <p:cNvPr id="2050" name="Picture 2" descr="C:\Users\mpasi1\surfdrive\Extra\Pictures\Ricerca\Archive images for Powerpoint\Damanhur2.jpg"/>
          <p:cNvPicPr>
            <a:picLocks noChangeAspect="1" noChangeArrowheads="1"/>
          </p:cNvPicPr>
          <p:nvPr/>
        </p:nvPicPr>
        <p:blipFill rotWithShape="1">
          <a:blip r:embed="rId3">
            <a:extLst>
              <a:ext uri="{28A0092B-C50C-407E-A947-70E740481C1C}">
                <a14:useLocalDpi xmlns:a14="http://schemas.microsoft.com/office/drawing/2010/main" val="0"/>
              </a:ext>
            </a:extLst>
          </a:blip>
          <a:srcRect l="35770" r="31963"/>
          <a:stretch/>
        </p:blipFill>
        <p:spPr bwMode="auto">
          <a:xfrm>
            <a:off x="8472264" y="-6269"/>
            <a:ext cx="393404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4629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376" y="908721"/>
            <a:ext cx="7992887" cy="936103"/>
          </a:xfrm>
        </p:spPr>
        <p:txBody>
          <a:bodyPr>
            <a:noAutofit/>
          </a:bodyPr>
          <a:lstStyle/>
          <a:p>
            <a:r>
              <a:rPr lang="en-GB" dirty="0"/>
              <a:t>Religion and Spirituality in Contemporary Societies</a:t>
            </a:r>
            <a:endParaRPr lang="en-US" dirty="0"/>
          </a:p>
        </p:txBody>
      </p:sp>
      <p:sp>
        <p:nvSpPr>
          <p:cNvPr id="4" name="Text Placeholder 3"/>
          <p:cNvSpPr>
            <a:spLocks noGrp="1"/>
          </p:cNvSpPr>
          <p:nvPr>
            <p:ph type="body" sz="quarter" idx="14"/>
          </p:nvPr>
        </p:nvSpPr>
        <p:spPr>
          <a:xfrm>
            <a:off x="479423" y="2132136"/>
            <a:ext cx="7992887" cy="4465216"/>
          </a:xfrm>
        </p:spPr>
        <p:txBody>
          <a:bodyPr>
            <a:normAutofit fontScale="92500"/>
          </a:bodyPr>
          <a:lstStyle/>
          <a:p>
            <a:pPr>
              <a:lnSpc>
                <a:spcPct val="100000"/>
              </a:lnSpc>
            </a:pPr>
            <a:r>
              <a:rPr lang="en-US" sz="3000" dirty="0"/>
              <a:t>Specialization-specific courses:</a:t>
            </a:r>
          </a:p>
          <a:p>
            <a:pPr marL="457200" indent="-457200">
              <a:lnSpc>
                <a:spcPct val="100000"/>
              </a:lnSpc>
              <a:buFont typeface="Arial" panose="020B0604020202020204" pitchFamily="34" charset="0"/>
              <a:buChar char="•"/>
            </a:pPr>
            <a:r>
              <a:rPr lang="en-GB" sz="3000" dirty="0"/>
              <a:t>Religion and spirituality in contemporary societies</a:t>
            </a:r>
          </a:p>
          <a:p>
            <a:pPr marL="457200" indent="-457200">
              <a:lnSpc>
                <a:spcPct val="100000"/>
              </a:lnSpc>
              <a:buFont typeface="Arial" panose="020B0604020202020204" pitchFamily="34" charset="0"/>
              <a:buChar char="•"/>
            </a:pPr>
            <a:r>
              <a:rPr lang="en-GB" sz="3000" dirty="0"/>
              <a:t>Practicum: Fieldwork</a:t>
            </a:r>
          </a:p>
          <a:p>
            <a:pPr>
              <a:lnSpc>
                <a:spcPct val="100000"/>
              </a:lnSpc>
            </a:pPr>
            <a:endParaRPr lang="en-US" sz="3000" dirty="0"/>
          </a:p>
          <a:p>
            <a:pPr>
              <a:lnSpc>
                <a:spcPct val="100000"/>
              </a:lnSpc>
            </a:pPr>
            <a:r>
              <a:rPr lang="en-US" sz="3000" dirty="0"/>
              <a:t>Main electives:</a:t>
            </a:r>
          </a:p>
          <a:p>
            <a:pPr marL="342900" indent="-342900">
              <a:lnSpc>
                <a:spcPct val="100000"/>
              </a:lnSpc>
              <a:buFont typeface="Arial" panose="020B0604020202020204" pitchFamily="34" charset="0"/>
              <a:buChar char="•"/>
            </a:pPr>
            <a:r>
              <a:rPr lang="en-GB" sz="3000" dirty="0"/>
              <a:t>The Power of Words, Objects, and Rituals</a:t>
            </a:r>
          </a:p>
          <a:p>
            <a:pPr marL="342900" indent="-342900">
              <a:lnSpc>
                <a:spcPct val="100000"/>
              </a:lnSpc>
              <a:buFont typeface="Arial" panose="020B0604020202020204" pitchFamily="34" charset="0"/>
              <a:buChar char="•"/>
            </a:pPr>
            <a:r>
              <a:rPr lang="en-GB" sz="3000" dirty="0"/>
              <a:t>Religion, Violence, Conflict Resolution</a:t>
            </a:r>
          </a:p>
          <a:p>
            <a:pPr marL="342900" indent="-342900">
              <a:lnSpc>
                <a:spcPct val="100000"/>
              </a:lnSpc>
              <a:buFont typeface="Arial" panose="020B0604020202020204" pitchFamily="34" charset="0"/>
              <a:buChar char="•"/>
            </a:pPr>
            <a:r>
              <a:rPr lang="en-GB" sz="3000" dirty="0"/>
              <a:t>Urban Spiritualities Today</a:t>
            </a:r>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3043" r="37354" b="6286"/>
          <a:stretch/>
        </p:blipFill>
        <p:spPr bwMode="auto">
          <a:xfrm>
            <a:off x="9069443" y="-25077"/>
            <a:ext cx="3147237" cy="68830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248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377" y="764705"/>
            <a:ext cx="7992887" cy="720079"/>
          </a:xfrm>
        </p:spPr>
        <p:txBody>
          <a:bodyPr>
            <a:normAutofit/>
          </a:bodyPr>
          <a:lstStyle/>
          <a:p>
            <a:r>
              <a:rPr lang="en-GB" dirty="0"/>
              <a:t>Spirituality and Religion in Islam</a:t>
            </a:r>
            <a:endParaRPr lang="en-US" dirty="0"/>
          </a:p>
        </p:txBody>
      </p:sp>
      <p:sp>
        <p:nvSpPr>
          <p:cNvPr id="4" name="Text Placeholder 3"/>
          <p:cNvSpPr>
            <a:spLocks noGrp="1"/>
          </p:cNvSpPr>
          <p:nvPr>
            <p:ph type="body" sz="quarter" idx="14"/>
          </p:nvPr>
        </p:nvSpPr>
        <p:spPr>
          <a:xfrm>
            <a:off x="479376" y="1916832"/>
            <a:ext cx="6840760" cy="4465216"/>
          </a:xfrm>
        </p:spPr>
        <p:txBody>
          <a:bodyPr>
            <a:normAutofit fontScale="92500" lnSpcReduction="10000"/>
          </a:bodyPr>
          <a:lstStyle/>
          <a:p>
            <a:pPr>
              <a:lnSpc>
                <a:spcPct val="100000"/>
              </a:lnSpc>
            </a:pPr>
            <a:r>
              <a:rPr lang="en-US" sz="3000" dirty="0"/>
              <a:t>Specialization-specific courses:</a:t>
            </a:r>
          </a:p>
          <a:p>
            <a:pPr>
              <a:lnSpc>
                <a:spcPct val="100000"/>
              </a:lnSpc>
            </a:pPr>
            <a:r>
              <a:rPr lang="en-US" sz="3000" dirty="0"/>
              <a:t>Key debates in Islamic Studies</a:t>
            </a:r>
          </a:p>
          <a:p>
            <a:pPr>
              <a:lnSpc>
                <a:spcPct val="100000"/>
              </a:lnSpc>
            </a:pPr>
            <a:endParaRPr lang="en-US" sz="3000" dirty="0"/>
          </a:p>
          <a:p>
            <a:pPr>
              <a:lnSpc>
                <a:spcPct val="100000"/>
              </a:lnSpc>
            </a:pPr>
            <a:r>
              <a:rPr lang="en-US" sz="3000" dirty="0"/>
              <a:t>Main electives:</a:t>
            </a:r>
          </a:p>
          <a:p>
            <a:pPr marL="342900" indent="-342900">
              <a:lnSpc>
                <a:spcPct val="100000"/>
              </a:lnSpc>
              <a:buFont typeface="Arial" panose="020B0604020202020204" pitchFamily="34" charset="0"/>
              <a:buChar char="•"/>
            </a:pPr>
            <a:r>
              <a:rPr lang="nl-NL" sz="3000" dirty="0" err="1"/>
              <a:t>Sufism</a:t>
            </a:r>
            <a:r>
              <a:rPr lang="nl-NL" sz="3000" dirty="0"/>
              <a:t> and </a:t>
            </a:r>
            <a:r>
              <a:rPr lang="nl-NL" sz="3000" dirty="0" err="1"/>
              <a:t>Islamic</a:t>
            </a:r>
            <a:r>
              <a:rPr lang="nl-NL" sz="3000" dirty="0"/>
              <a:t> </a:t>
            </a:r>
            <a:r>
              <a:rPr lang="nl-NL" sz="3000" dirty="0" err="1"/>
              <a:t>mysticism</a:t>
            </a:r>
            <a:endParaRPr lang="nl-NL" sz="3000" dirty="0"/>
          </a:p>
          <a:p>
            <a:pPr marL="342900" indent="-342900">
              <a:lnSpc>
                <a:spcPct val="100000"/>
              </a:lnSpc>
              <a:buFont typeface="Arial" panose="020B0604020202020204" pitchFamily="34" charset="0"/>
              <a:buChar char="•"/>
            </a:pPr>
            <a:r>
              <a:rPr lang="en-GB" sz="3000" dirty="0"/>
              <a:t>Islamic Esotericism and its Medieval Legacies</a:t>
            </a:r>
            <a:endParaRPr lang="nl-NL" sz="3000" dirty="0"/>
          </a:p>
          <a:p>
            <a:pPr marL="342900" indent="-342900">
              <a:lnSpc>
                <a:spcPct val="100000"/>
              </a:lnSpc>
              <a:buFont typeface="Arial" panose="020B0604020202020204" pitchFamily="34" charset="0"/>
              <a:buChar char="•"/>
            </a:pPr>
            <a:r>
              <a:rPr lang="nl-NL" sz="3000" dirty="0" err="1"/>
              <a:t>Anthropology</a:t>
            </a:r>
            <a:r>
              <a:rPr lang="nl-NL" sz="3000" dirty="0"/>
              <a:t> of Islam, Gender, </a:t>
            </a:r>
            <a:r>
              <a:rPr lang="nl-NL" sz="3000" dirty="0" err="1"/>
              <a:t>and</a:t>
            </a:r>
            <a:r>
              <a:rPr lang="nl-NL" sz="3000" dirty="0"/>
              <a:t> </a:t>
            </a:r>
            <a:r>
              <a:rPr lang="nl-NL" sz="3000" dirty="0" err="1"/>
              <a:t>Law</a:t>
            </a:r>
            <a:endParaRPr lang="nl-NL" sz="3000" dirty="0"/>
          </a:p>
          <a:p>
            <a:pPr marL="342900" indent="-342900">
              <a:lnSpc>
                <a:spcPct val="100000"/>
              </a:lnSpc>
              <a:buFont typeface="Arial" panose="020B0604020202020204" pitchFamily="34" charset="0"/>
              <a:buChar char="•"/>
            </a:pPr>
            <a:r>
              <a:rPr lang="en-GB" sz="3000" dirty="0"/>
              <a:t>Urban Spiritualities Today</a:t>
            </a:r>
          </a:p>
          <a:p>
            <a:pPr>
              <a:lnSpc>
                <a:spcPct val="100000"/>
              </a:lnSpc>
            </a:pPr>
            <a:endParaRPr lang="nl-NL" sz="3000" dirty="0"/>
          </a:p>
          <a:p>
            <a:pPr marL="342900" indent="-342900">
              <a:lnSpc>
                <a:spcPct val="100000"/>
              </a:lnSpc>
              <a:buFont typeface="Arial" panose="020B0604020202020204" pitchFamily="34" charset="0"/>
              <a:buChar char="•"/>
            </a:pPr>
            <a:endParaRPr lang="en-US" sz="300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0"/>
            <a:ext cx="48768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8628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txBody>
          <a:bodyPr/>
          <a:lstStyle/>
          <a:p>
            <a:endParaRPr lang="nl-NL"/>
          </a:p>
        </p:txBody>
      </p:sp>
      <p:sp>
        <p:nvSpPr>
          <p:cNvPr id="3" name="Title 2"/>
          <p:cNvSpPr>
            <a:spLocks noGrp="1"/>
          </p:cNvSpPr>
          <p:nvPr>
            <p:ph type="title"/>
          </p:nvPr>
        </p:nvSpPr>
        <p:spPr/>
        <p:txBody>
          <a:bodyPr>
            <a:normAutofit/>
          </a:bodyPr>
          <a:lstStyle/>
          <a:p>
            <a:r>
              <a:rPr lang="en-GB" dirty="0"/>
              <a:t>Research Master (2 Years)</a:t>
            </a:r>
          </a:p>
        </p:txBody>
      </p:sp>
      <p:sp>
        <p:nvSpPr>
          <p:cNvPr id="4" name="Text Placeholder 3"/>
          <p:cNvSpPr>
            <a:spLocks noGrp="1"/>
          </p:cNvSpPr>
          <p:nvPr>
            <p:ph type="body" sz="quarter" idx="14"/>
          </p:nvPr>
        </p:nvSpPr>
        <p:spPr>
          <a:xfrm>
            <a:off x="335360" y="2060848"/>
            <a:ext cx="8064896" cy="4393208"/>
          </a:xfrm>
        </p:spPr>
        <p:txBody>
          <a:bodyPr>
            <a:noAutofit/>
          </a:bodyPr>
          <a:lstStyle/>
          <a:p>
            <a:pPr lvl="1">
              <a:lnSpc>
                <a:spcPct val="140000"/>
              </a:lnSpc>
            </a:pPr>
            <a:r>
              <a:rPr lang="en-GB" altLang="en-US" sz="3000" dirty="0">
                <a:latin typeface="+mj-lt"/>
              </a:rPr>
              <a:t>Methods and Theories in the Study of Religion (15 EC)</a:t>
            </a:r>
            <a:endParaRPr lang="nl-NL" altLang="en-US" sz="3000" dirty="0">
              <a:latin typeface="+mj-lt"/>
            </a:endParaRPr>
          </a:p>
          <a:p>
            <a:pPr lvl="1">
              <a:lnSpc>
                <a:spcPct val="140000"/>
              </a:lnSpc>
            </a:pPr>
            <a:r>
              <a:rPr lang="en-GB" altLang="en-US" sz="3000" dirty="0">
                <a:latin typeface="+mj-lt"/>
              </a:rPr>
              <a:t>Religious Experience (12 EC)</a:t>
            </a:r>
            <a:r>
              <a:rPr lang="nl-NL" altLang="en-US" sz="3000" dirty="0">
                <a:latin typeface="+mj-lt"/>
              </a:rPr>
              <a:t> </a:t>
            </a:r>
          </a:p>
          <a:p>
            <a:pPr lvl="1">
              <a:lnSpc>
                <a:spcPct val="140000"/>
              </a:lnSpc>
            </a:pPr>
            <a:r>
              <a:rPr lang="en-GB" altLang="en-US" sz="3000" dirty="0">
                <a:latin typeface="+mj-lt"/>
              </a:rPr>
              <a:t>Nature and the Supernatural (12 EC)</a:t>
            </a:r>
          </a:p>
          <a:p>
            <a:pPr lvl="1">
              <a:lnSpc>
                <a:spcPct val="140000"/>
              </a:lnSpc>
            </a:pPr>
            <a:r>
              <a:rPr lang="nl-NL" altLang="en-US" sz="3000" dirty="0" err="1">
                <a:latin typeface="+mj-lt"/>
              </a:rPr>
              <a:t>Current</a:t>
            </a:r>
            <a:r>
              <a:rPr lang="nl-NL" altLang="en-US" sz="3000" dirty="0">
                <a:latin typeface="+mj-lt"/>
              </a:rPr>
              <a:t> Issues in </a:t>
            </a:r>
            <a:r>
              <a:rPr lang="nl-NL" altLang="en-US" sz="3000" dirty="0" err="1">
                <a:latin typeface="+mj-lt"/>
              </a:rPr>
              <a:t>Religious</a:t>
            </a:r>
            <a:r>
              <a:rPr lang="nl-NL" altLang="en-US" sz="3000" dirty="0">
                <a:latin typeface="+mj-lt"/>
              </a:rPr>
              <a:t> Studies &amp; Western </a:t>
            </a:r>
            <a:r>
              <a:rPr lang="nl-NL" altLang="en-US" sz="3000" dirty="0" err="1">
                <a:latin typeface="+mj-lt"/>
              </a:rPr>
              <a:t>Esotericism</a:t>
            </a:r>
            <a:r>
              <a:rPr lang="nl-NL" altLang="en-US" sz="3000" dirty="0">
                <a:latin typeface="+mj-lt"/>
              </a:rPr>
              <a:t> (3 EC) </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8288" y="-14677"/>
            <a:ext cx="3528392" cy="711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98722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txBody>
          <a:bodyPr/>
          <a:lstStyle/>
          <a:p>
            <a:endParaRPr lang="nl-NL"/>
          </a:p>
        </p:txBody>
      </p:sp>
      <p:sp>
        <p:nvSpPr>
          <p:cNvPr id="3" name="Title 2"/>
          <p:cNvSpPr>
            <a:spLocks noGrp="1"/>
          </p:cNvSpPr>
          <p:nvPr>
            <p:ph type="title"/>
          </p:nvPr>
        </p:nvSpPr>
        <p:spPr/>
        <p:txBody>
          <a:bodyPr>
            <a:normAutofit/>
          </a:bodyPr>
          <a:lstStyle/>
          <a:p>
            <a:r>
              <a:rPr lang="en-GB" dirty="0"/>
              <a:t>Research Master (2 Years)</a:t>
            </a:r>
          </a:p>
        </p:txBody>
      </p:sp>
      <p:sp>
        <p:nvSpPr>
          <p:cNvPr id="4" name="Text Placeholder 3"/>
          <p:cNvSpPr>
            <a:spLocks noGrp="1"/>
          </p:cNvSpPr>
          <p:nvPr>
            <p:ph type="body" sz="quarter" idx="14"/>
          </p:nvPr>
        </p:nvSpPr>
        <p:spPr>
          <a:xfrm>
            <a:off x="227348" y="1646838"/>
            <a:ext cx="8352928" cy="4797152"/>
          </a:xfrm>
        </p:spPr>
        <p:txBody>
          <a:bodyPr>
            <a:noAutofit/>
          </a:bodyPr>
          <a:lstStyle/>
          <a:p>
            <a:pPr lvl="1">
              <a:lnSpc>
                <a:spcPct val="140000"/>
              </a:lnSpc>
            </a:pPr>
            <a:r>
              <a:rPr lang="en-GB" altLang="en-US" sz="3000" dirty="0">
                <a:latin typeface="+mj-lt"/>
              </a:rPr>
              <a:t>Electives (24 EC)</a:t>
            </a:r>
          </a:p>
          <a:p>
            <a:pPr lvl="1">
              <a:lnSpc>
                <a:spcPct val="140000"/>
              </a:lnSpc>
            </a:pPr>
            <a:r>
              <a:rPr lang="en-GB" altLang="en-US" sz="3000" dirty="0">
                <a:latin typeface="+mj-lt"/>
              </a:rPr>
              <a:t>2 Research Tutorials (12 EC)</a:t>
            </a:r>
          </a:p>
          <a:p>
            <a:pPr lvl="1">
              <a:lnSpc>
                <a:spcPct val="140000"/>
              </a:lnSpc>
            </a:pPr>
            <a:r>
              <a:rPr lang="en-GB" altLang="en-US" sz="3000" dirty="0">
                <a:latin typeface="+mj-lt"/>
              </a:rPr>
              <a:t>Participation in one of the National Research Schools (12 EC)</a:t>
            </a:r>
          </a:p>
          <a:p>
            <a:pPr lvl="1">
              <a:lnSpc>
                <a:spcPct val="140000"/>
              </a:lnSpc>
            </a:pPr>
            <a:r>
              <a:rPr lang="en-GB" altLang="en-US" sz="3000" dirty="0">
                <a:latin typeface="+mj-lt"/>
              </a:rPr>
              <a:t>MA Thesis Project (30 EC, includes 12 EC for research and 18 EC for writing the thesis)</a:t>
            </a:r>
          </a:p>
          <a:p>
            <a:pPr lvl="1">
              <a:lnSpc>
                <a:spcPct val="140000"/>
              </a:lnSpc>
            </a:pPr>
            <a:r>
              <a:rPr lang="de-DE" altLang="nl-NL" sz="3000" dirty="0">
                <a:latin typeface="+mj-lt"/>
              </a:rPr>
              <a:t>Total: 120 EC (European </a:t>
            </a:r>
            <a:r>
              <a:rPr lang="de-DE" altLang="nl-NL" sz="3000" dirty="0" err="1">
                <a:latin typeface="+mj-lt"/>
              </a:rPr>
              <a:t>Credits</a:t>
            </a:r>
            <a:r>
              <a:rPr lang="de-DE" altLang="nl-NL" sz="3000" dirty="0">
                <a:latin typeface="+mj-lt"/>
              </a:rPr>
              <a:t>)</a:t>
            </a:r>
          </a:p>
          <a:p>
            <a:pPr lvl="1">
              <a:lnSpc>
                <a:spcPct val="140000"/>
              </a:lnSpc>
            </a:pPr>
            <a:endParaRPr lang="en-GB" altLang="en-US" sz="3000" dirty="0">
              <a:latin typeface="+mj-lt"/>
            </a:endParaRPr>
          </a:p>
          <a:p>
            <a:pPr lvl="1">
              <a:lnSpc>
                <a:spcPct val="140000"/>
              </a:lnSpc>
            </a:pPr>
            <a:endParaRPr lang="nl-NL" altLang="en-US" sz="3000" dirty="0">
              <a:latin typeface="+mj-lt"/>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8288" y="-14677"/>
            <a:ext cx="3528392" cy="711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17979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3">
            <a:extLst>
              <a:ext uri="{FF2B5EF4-FFF2-40B4-BE49-F238E27FC236}">
                <a16:creationId xmlns:a16="http://schemas.microsoft.com/office/drawing/2014/main" id="{2CDB7BFE-15BD-8B4C-A2E2-B0F2A28AA0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84045"/>
          <a:stretch>
            <a:fillRect/>
          </a:stretch>
        </p:blipFill>
        <p:spPr bwMode="auto">
          <a:xfrm>
            <a:off x="263352" y="692696"/>
            <a:ext cx="11377264" cy="101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2" name="TextBox 1">
            <a:extLst>
              <a:ext uri="{FF2B5EF4-FFF2-40B4-BE49-F238E27FC236}">
                <a16:creationId xmlns:a16="http://schemas.microsoft.com/office/drawing/2014/main" id="{3CBC8246-6EB2-1547-B927-90C84A4E22A1}"/>
              </a:ext>
            </a:extLst>
          </p:cNvPr>
          <p:cNvSpPr txBox="1">
            <a:spLocks noChangeArrowheads="1"/>
          </p:cNvSpPr>
          <p:nvPr/>
        </p:nvSpPr>
        <p:spPr bwMode="auto">
          <a:xfrm>
            <a:off x="191344" y="1844824"/>
            <a:ext cx="11784631"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r>
              <a:rPr lang="nl-NL" altLang="en-US" sz="2400" dirty="0" err="1">
                <a:latin typeface="+mn-lt"/>
              </a:rPr>
              <a:t>Divine</a:t>
            </a:r>
            <a:r>
              <a:rPr lang="nl-NL" altLang="en-US" sz="2400" dirty="0">
                <a:latin typeface="+mn-lt"/>
              </a:rPr>
              <a:t> Machines: Hero of </a:t>
            </a:r>
            <a:r>
              <a:rPr lang="nl-NL" altLang="en-US" sz="2400" dirty="0" err="1">
                <a:latin typeface="+mn-lt"/>
              </a:rPr>
              <a:t>Alexandria’s</a:t>
            </a:r>
            <a:r>
              <a:rPr lang="nl-NL" altLang="en-US" sz="2400" dirty="0">
                <a:latin typeface="+mn-lt"/>
              </a:rPr>
              <a:t> </a:t>
            </a:r>
            <a:r>
              <a:rPr lang="nl-NL" altLang="en-US" sz="2400" dirty="0" err="1">
                <a:latin typeface="+mn-lt"/>
              </a:rPr>
              <a:t>Religious</a:t>
            </a:r>
            <a:r>
              <a:rPr lang="nl-NL" altLang="en-US" sz="2400" dirty="0">
                <a:latin typeface="+mn-lt"/>
              </a:rPr>
              <a:t> Technology</a:t>
            </a:r>
          </a:p>
          <a:p>
            <a:pPr>
              <a:spcBef>
                <a:spcPct val="0"/>
              </a:spcBef>
              <a:buFontTx/>
              <a:buNone/>
            </a:pPr>
            <a:endParaRPr lang="nl-NL" altLang="en-US" sz="2400" dirty="0">
              <a:latin typeface="+mn-lt"/>
            </a:endParaRPr>
          </a:p>
          <a:p>
            <a:pPr>
              <a:spcBef>
                <a:spcPct val="0"/>
              </a:spcBef>
              <a:buFontTx/>
              <a:buNone/>
            </a:pPr>
            <a:r>
              <a:rPr lang="nl-NL" altLang="en-US" sz="2400" dirty="0" err="1">
                <a:latin typeface="+mn-lt"/>
              </a:rPr>
              <a:t>Bodies</a:t>
            </a:r>
            <a:r>
              <a:rPr lang="nl-NL" altLang="en-US" sz="2400" dirty="0">
                <a:latin typeface="+mn-lt"/>
              </a:rPr>
              <a:t> </a:t>
            </a:r>
            <a:r>
              <a:rPr lang="nl-NL" altLang="en-US" sz="2400" dirty="0" err="1">
                <a:latin typeface="+mn-lt"/>
              </a:rPr>
              <a:t>Fixed</a:t>
            </a:r>
            <a:r>
              <a:rPr lang="nl-NL" altLang="en-US" sz="2400" dirty="0">
                <a:latin typeface="+mn-lt"/>
              </a:rPr>
              <a:t>, </a:t>
            </a:r>
            <a:r>
              <a:rPr lang="nl-NL" altLang="en-US" sz="2400" dirty="0" err="1">
                <a:latin typeface="+mn-lt"/>
              </a:rPr>
              <a:t>Bodies</a:t>
            </a:r>
            <a:r>
              <a:rPr lang="nl-NL" altLang="en-US" sz="2400" dirty="0">
                <a:latin typeface="+mn-lt"/>
              </a:rPr>
              <a:t> </a:t>
            </a:r>
            <a:r>
              <a:rPr lang="nl-NL" altLang="en-US" sz="2400" dirty="0" err="1">
                <a:latin typeface="+mn-lt"/>
              </a:rPr>
              <a:t>Volatile</a:t>
            </a:r>
            <a:r>
              <a:rPr lang="en-GB" altLang="en-US" sz="2400" dirty="0">
                <a:latin typeface="+mn-lt"/>
              </a:rPr>
              <a:t>: </a:t>
            </a:r>
            <a:r>
              <a:rPr lang="nl-NL" altLang="en-US" sz="2400" dirty="0" err="1">
                <a:latin typeface="+mn-lt"/>
              </a:rPr>
              <a:t>Paracelsian</a:t>
            </a:r>
            <a:r>
              <a:rPr lang="nl-NL" altLang="en-US" sz="2400" dirty="0">
                <a:latin typeface="+mn-lt"/>
              </a:rPr>
              <a:t> </a:t>
            </a:r>
            <a:r>
              <a:rPr lang="nl-NL" altLang="en-US" sz="2400" dirty="0" err="1">
                <a:latin typeface="+mn-lt"/>
              </a:rPr>
              <a:t>Elementals</a:t>
            </a:r>
            <a:r>
              <a:rPr lang="nl-NL" altLang="en-US" sz="2400" dirty="0">
                <a:latin typeface="+mn-lt"/>
              </a:rPr>
              <a:t>, Gender &amp; </a:t>
            </a:r>
            <a:r>
              <a:rPr lang="nl-NL" altLang="en-US" sz="2400" dirty="0" err="1">
                <a:latin typeface="+mn-lt"/>
              </a:rPr>
              <a:t>Their</a:t>
            </a:r>
            <a:r>
              <a:rPr lang="nl-NL" altLang="en-US" sz="2400" dirty="0">
                <a:latin typeface="+mn-lt"/>
              </a:rPr>
              <a:t> </a:t>
            </a:r>
            <a:r>
              <a:rPr lang="nl-NL" altLang="en-US" sz="2400" dirty="0" err="1">
                <a:latin typeface="+mn-lt"/>
              </a:rPr>
              <a:t>Afterlives</a:t>
            </a:r>
            <a:r>
              <a:rPr lang="nl-NL" altLang="en-US" sz="2400" dirty="0">
                <a:latin typeface="+mn-lt"/>
              </a:rPr>
              <a:t> in (</a:t>
            </a:r>
            <a:r>
              <a:rPr lang="nl-NL" altLang="en-US" sz="2400" dirty="0" err="1">
                <a:latin typeface="+mn-lt"/>
              </a:rPr>
              <a:t>Early</a:t>
            </a:r>
            <a:r>
              <a:rPr lang="nl-NL" altLang="en-US" sz="2400" dirty="0">
                <a:latin typeface="+mn-lt"/>
              </a:rPr>
              <a:t>) </a:t>
            </a:r>
            <a:r>
              <a:rPr lang="nl-NL" altLang="en-US" sz="2400" dirty="0" err="1">
                <a:latin typeface="+mn-lt"/>
              </a:rPr>
              <a:t>Modernity</a:t>
            </a:r>
            <a:endParaRPr lang="nl-NL" altLang="en-US" sz="2400" dirty="0">
              <a:latin typeface="+mn-lt"/>
            </a:endParaRPr>
          </a:p>
          <a:p>
            <a:pPr>
              <a:spcBef>
                <a:spcPct val="0"/>
              </a:spcBef>
              <a:buFontTx/>
              <a:buNone/>
            </a:pPr>
            <a:endParaRPr lang="nl-NL" altLang="en-US" sz="2400" i="1" dirty="0">
              <a:latin typeface="+mn-lt"/>
            </a:endParaRPr>
          </a:p>
          <a:p>
            <a:pPr>
              <a:spcBef>
                <a:spcPct val="0"/>
              </a:spcBef>
              <a:buFontTx/>
              <a:buNone/>
            </a:pPr>
            <a:r>
              <a:rPr lang="nl-NL" altLang="en-US" sz="2400" dirty="0">
                <a:latin typeface="+mn-lt"/>
              </a:rPr>
              <a:t>King </a:t>
            </a:r>
            <a:r>
              <a:rPr lang="nl-NL" altLang="en-US" sz="2400" dirty="0" err="1">
                <a:latin typeface="+mn-lt"/>
              </a:rPr>
              <a:t>Solomon’s</a:t>
            </a:r>
            <a:r>
              <a:rPr lang="nl-NL" altLang="en-US" sz="2400" dirty="0">
                <a:latin typeface="+mn-lt"/>
              </a:rPr>
              <a:t> Demons </a:t>
            </a:r>
            <a:r>
              <a:rPr lang="nl-NL" altLang="en-US" sz="2400" dirty="0" err="1">
                <a:latin typeface="+mn-lt"/>
              </a:rPr>
              <a:t>and</a:t>
            </a:r>
            <a:r>
              <a:rPr lang="nl-NL" altLang="en-US" sz="2400" dirty="0">
                <a:latin typeface="+mn-lt"/>
              </a:rPr>
              <a:t> </a:t>
            </a:r>
            <a:r>
              <a:rPr lang="nl-NL" altLang="en-US" sz="2400" dirty="0" err="1">
                <a:latin typeface="+mn-lt"/>
              </a:rPr>
              <a:t>Jinn</a:t>
            </a:r>
            <a:r>
              <a:rPr lang="nl-NL" altLang="en-US" sz="2400" dirty="0">
                <a:latin typeface="+mn-lt"/>
              </a:rPr>
              <a:t>: Christian </a:t>
            </a:r>
            <a:r>
              <a:rPr lang="nl-NL" altLang="en-US" sz="2400" dirty="0" err="1">
                <a:latin typeface="+mn-lt"/>
              </a:rPr>
              <a:t>and</a:t>
            </a:r>
            <a:r>
              <a:rPr lang="nl-NL" altLang="en-US" sz="2400" dirty="0">
                <a:latin typeface="+mn-lt"/>
              </a:rPr>
              <a:t> </a:t>
            </a:r>
            <a:r>
              <a:rPr lang="nl-NL" altLang="en-US" sz="2400" dirty="0" err="1">
                <a:latin typeface="+mn-lt"/>
              </a:rPr>
              <a:t>Islamic</a:t>
            </a:r>
            <a:r>
              <a:rPr lang="nl-NL" altLang="en-US" sz="2400" dirty="0">
                <a:latin typeface="+mn-lt"/>
              </a:rPr>
              <a:t> </a:t>
            </a:r>
            <a:r>
              <a:rPr lang="nl-NL" altLang="en-US" sz="2400" dirty="0" err="1">
                <a:latin typeface="+mn-lt"/>
              </a:rPr>
              <a:t>Solomonic</a:t>
            </a:r>
            <a:r>
              <a:rPr lang="nl-NL" altLang="en-US" sz="2400" dirty="0">
                <a:latin typeface="+mn-lt"/>
              </a:rPr>
              <a:t> Magic in </a:t>
            </a:r>
            <a:r>
              <a:rPr lang="nl-NL" altLang="en-US" sz="2400" dirty="0" err="1">
                <a:latin typeface="+mn-lt"/>
              </a:rPr>
              <a:t>Historical</a:t>
            </a:r>
            <a:r>
              <a:rPr lang="nl-NL" altLang="en-US" sz="2400" dirty="0">
                <a:latin typeface="+mn-lt"/>
              </a:rPr>
              <a:t> Context</a:t>
            </a:r>
          </a:p>
          <a:p>
            <a:pPr>
              <a:spcBef>
                <a:spcPct val="0"/>
              </a:spcBef>
              <a:buFontTx/>
              <a:buNone/>
            </a:pPr>
            <a:endParaRPr lang="nl-NL" altLang="en-US" sz="2400" dirty="0">
              <a:latin typeface="+mn-lt"/>
            </a:endParaRPr>
          </a:p>
          <a:p>
            <a:pPr>
              <a:spcBef>
                <a:spcPct val="0"/>
              </a:spcBef>
              <a:buFontTx/>
              <a:buNone/>
            </a:pPr>
            <a:r>
              <a:rPr lang="en-GB" altLang="en-US" sz="2400" dirty="0">
                <a:latin typeface="+mn-lt"/>
              </a:rPr>
              <a:t>Landscape and Agency in the </a:t>
            </a:r>
            <a:r>
              <a:rPr lang="en-GB" altLang="en-US" sz="2400" i="1" dirty="0" err="1">
                <a:latin typeface="+mn-lt"/>
              </a:rPr>
              <a:t>Dindschenschas</a:t>
            </a:r>
            <a:r>
              <a:rPr lang="en-GB" altLang="en-US" sz="2400" dirty="0">
                <a:latin typeface="+mn-lt"/>
              </a:rPr>
              <a:t> of </a:t>
            </a:r>
            <a:r>
              <a:rPr lang="en-GB" altLang="en-US" sz="2400" dirty="0" err="1">
                <a:latin typeface="+mn-lt"/>
              </a:rPr>
              <a:t>Odras</a:t>
            </a:r>
            <a:endParaRPr lang="en-GB" altLang="en-US" sz="2400" dirty="0">
              <a:latin typeface="+mn-lt"/>
            </a:endParaRPr>
          </a:p>
          <a:p>
            <a:pPr>
              <a:spcBef>
                <a:spcPct val="0"/>
              </a:spcBef>
              <a:buFontTx/>
              <a:buNone/>
            </a:pPr>
            <a:endParaRPr lang="en-US" altLang="en-US" sz="2400" dirty="0">
              <a:latin typeface="+mn-lt"/>
            </a:endParaRPr>
          </a:p>
          <a:p>
            <a:pPr>
              <a:spcBef>
                <a:spcPct val="0"/>
              </a:spcBef>
              <a:buNone/>
            </a:pPr>
            <a:r>
              <a:rPr lang="en-US" sz="2400" b="0" i="0" dirty="0">
                <a:solidFill>
                  <a:srgbClr val="000000"/>
                </a:solidFill>
                <a:effectLst/>
                <a:latin typeface="+mn-lt"/>
              </a:rPr>
              <a:t>Between Lab &amp; Psyche: Field Research on the Practice and Psychology of Alchemy: </a:t>
            </a:r>
            <a:r>
              <a:rPr lang="en-US" sz="2400" b="0" i="1" dirty="0">
                <a:solidFill>
                  <a:srgbClr val="000000"/>
                </a:solidFill>
                <a:effectLst/>
                <a:latin typeface="+mn-lt"/>
              </a:rPr>
              <a:t>The Analysis and Synthesis of Body, Soul, and Spirit</a:t>
            </a:r>
            <a:endParaRPr lang="en-US" sz="2400" b="0" i="0" dirty="0">
              <a:solidFill>
                <a:srgbClr val="000000"/>
              </a:solidFill>
              <a:effectLst/>
              <a:latin typeface="+mn-lt"/>
            </a:endParaRPr>
          </a:p>
          <a:p>
            <a:pPr>
              <a:spcBef>
                <a:spcPct val="0"/>
              </a:spcBef>
              <a:buFontTx/>
              <a:buNone/>
            </a:pPr>
            <a:endParaRPr lang="en-US" altLang="en-US" sz="2400" dirty="0"/>
          </a:p>
        </p:txBody>
      </p:sp>
      <p:sp>
        <p:nvSpPr>
          <p:cNvPr id="2" name="TextBox 1">
            <a:extLst>
              <a:ext uri="{FF2B5EF4-FFF2-40B4-BE49-F238E27FC236}">
                <a16:creationId xmlns:a16="http://schemas.microsoft.com/office/drawing/2014/main" id="{0AE098AB-2021-E145-9071-1071FA7CD589}"/>
              </a:ext>
            </a:extLst>
          </p:cNvPr>
          <p:cNvSpPr txBox="1"/>
          <p:nvPr/>
        </p:nvSpPr>
        <p:spPr>
          <a:xfrm>
            <a:off x="1775520" y="908720"/>
            <a:ext cx="8784976" cy="738664"/>
          </a:xfrm>
          <a:prstGeom prst="rect">
            <a:avLst/>
          </a:prstGeom>
          <a:noFill/>
        </p:spPr>
        <p:txBody>
          <a:bodyPr wrap="square" rtlCol="0">
            <a:spAutoFit/>
          </a:bodyPr>
          <a:lstStyle/>
          <a:p>
            <a:r>
              <a:rPr lang="en-US" altLang="en-US" sz="2400" dirty="0"/>
              <a:t>15,000-23,000 words (excluding notes, bibliography and attachments)</a:t>
            </a:r>
          </a:p>
          <a:p>
            <a:endParaRPr lang="en-US" dirty="0"/>
          </a:p>
        </p:txBody>
      </p:sp>
    </p:spTree>
    <p:extLst>
      <p:ext uri="{BB962C8B-B14F-4D97-AF65-F5344CB8AC3E}">
        <p14:creationId xmlns:p14="http://schemas.microsoft.com/office/powerpoint/2010/main" val="2209866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376" y="404664"/>
            <a:ext cx="7992887" cy="936103"/>
          </a:xfrm>
        </p:spPr>
        <p:txBody>
          <a:bodyPr>
            <a:normAutofit/>
          </a:bodyPr>
          <a:lstStyle/>
          <a:p>
            <a:r>
              <a:rPr lang="en-US" dirty="0"/>
              <a:t>Admissions</a:t>
            </a:r>
          </a:p>
        </p:txBody>
      </p:sp>
      <p:sp>
        <p:nvSpPr>
          <p:cNvPr id="4" name="Text Placeholder 3"/>
          <p:cNvSpPr>
            <a:spLocks noGrp="1"/>
          </p:cNvSpPr>
          <p:nvPr>
            <p:ph type="body" sz="quarter" idx="14"/>
          </p:nvPr>
        </p:nvSpPr>
        <p:spPr>
          <a:xfrm>
            <a:off x="479423" y="1584176"/>
            <a:ext cx="7992887" cy="5229200"/>
          </a:xfrm>
        </p:spPr>
        <p:txBody>
          <a:bodyPr>
            <a:noAutofit/>
          </a:bodyPr>
          <a:lstStyle/>
          <a:p>
            <a:pPr>
              <a:lnSpc>
                <a:spcPct val="100000"/>
              </a:lnSpc>
            </a:pPr>
            <a:r>
              <a:rPr lang="en-US" sz="2400" b="1" dirty="0"/>
              <a:t>Entry requirements</a:t>
            </a:r>
            <a:endParaRPr lang="en-GB" sz="2400" dirty="0"/>
          </a:p>
          <a:p>
            <a:pPr>
              <a:lnSpc>
                <a:spcPct val="100000"/>
              </a:lnSpc>
            </a:pPr>
            <a:endParaRPr lang="en-GB" sz="2400" dirty="0"/>
          </a:p>
          <a:p>
            <a:pPr>
              <a:lnSpc>
                <a:spcPct val="100000"/>
              </a:lnSpc>
            </a:pPr>
            <a:r>
              <a:rPr lang="en-GB" sz="2400" dirty="0"/>
              <a:t>Bachelor’s degree from an accredited university in humanities or social sciences with a minimum of 30 ECTS (equivalent to a full-time semester of academic studies) in the field of Religious studies or any other area that is pertinent to the study of Spirituality and/or Religion.</a:t>
            </a:r>
            <a:endParaRPr lang="en-US" sz="2400" dirty="0"/>
          </a:p>
          <a:p>
            <a:pPr>
              <a:lnSpc>
                <a:spcPct val="100000"/>
              </a:lnSpc>
            </a:pPr>
            <a:endParaRPr lang="en-US" sz="2400" dirty="0"/>
          </a:p>
          <a:p>
            <a:pPr>
              <a:lnSpc>
                <a:spcPct val="100000"/>
              </a:lnSpc>
            </a:pPr>
            <a:r>
              <a:rPr lang="en-US" sz="2400" b="1" dirty="0"/>
              <a:t>Specific questions about application and admission</a:t>
            </a:r>
          </a:p>
          <a:p>
            <a:pPr>
              <a:lnSpc>
                <a:spcPct val="100000"/>
              </a:lnSpc>
            </a:pPr>
            <a:r>
              <a:rPr lang="en-US" sz="2400" dirty="0"/>
              <a:t>Mail to: </a:t>
            </a:r>
            <a:r>
              <a:rPr lang="en-US" sz="2400" u="sng" dirty="0"/>
              <a:t>AdmissionsMA-fgw@uva.nl  </a:t>
            </a:r>
          </a:p>
        </p:txBody>
      </p:sp>
      <p:pic>
        <p:nvPicPr>
          <p:cNvPr id="5" name="Picture Placeholder 4"/>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11756" r="12274"/>
          <a:stretch/>
        </p:blipFill>
        <p:spPr/>
      </p:pic>
    </p:spTree>
    <p:extLst>
      <p:ext uri="{BB962C8B-B14F-4D97-AF65-F5344CB8AC3E}">
        <p14:creationId xmlns:p14="http://schemas.microsoft.com/office/powerpoint/2010/main" val="1009573353"/>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txBody>
          <a:bodyPr/>
          <a:lstStyle/>
          <a:p>
            <a:endParaRPr lang="nl-NL"/>
          </a:p>
        </p:txBody>
      </p:sp>
      <p:sp>
        <p:nvSpPr>
          <p:cNvPr id="3" name="Title 2"/>
          <p:cNvSpPr>
            <a:spLocks noGrp="1"/>
          </p:cNvSpPr>
          <p:nvPr>
            <p:ph type="title"/>
          </p:nvPr>
        </p:nvSpPr>
        <p:spPr>
          <a:xfrm>
            <a:off x="407368" y="1844824"/>
            <a:ext cx="5472607" cy="1440160"/>
          </a:xfrm>
        </p:spPr>
        <p:txBody>
          <a:bodyPr anchor="ctr">
            <a:normAutofit/>
          </a:bodyPr>
          <a:lstStyle/>
          <a:p>
            <a:pPr algn="ctr"/>
            <a:r>
              <a:rPr lang="en-US" sz="4000" dirty="0"/>
              <a:t>You think you don’t fulfil the entry requirements?</a:t>
            </a:r>
            <a:endParaRPr lang="en-GB" sz="40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2024" y="0"/>
            <a:ext cx="5879976"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5400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2"/>
          <p:cNvSpPr>
            <a:spLocks noGrp="1"/>
          </p:cNvSpPr>
          <p:nvPr>
            <p:ph type="title"/>
          </p:nvPr>
        </p:nvSpPr>
        <p:spPr>
          <a:xfrm>
            <a:off x="-24680" y="620688"/>
            <a:ext cx="12313368" cy="6237312"/>
          </a:xfrm>
          <a:solidFill>
            <a:schemeClr val="tx1"/>
          </a:solidFill>
        </p:spPr>
        <p:txBody>
          <a:bodyPr anchor="ctr">
            <a:normAutofit/>
          </a:bodyPr>
          <a:lstStyle/>
          <a:p>
            <a:pPr algn="ctr"/>
            <a:r>
              <a:rPr lang="en-US" sz="4400" dirty="0">
                <a:solidFill>
                  <a:schemeClr val="accent5">
                    <a:lumMod val="40000"/>
                    <a:lumOff val="60000"/>
                  </a:schemeClr>
                </a:solidFill>
              </a:rPr>
              <a:t>Who cares about religion today anyway?</a:t>
            </a:r>
            <a:endParaRPr lang="en-GB" sz="4400" dirty="0">
              <a:solidFill>
                <a:schemeClr val="accent5">
                  <a:lumMod val="40000"/>
                  <a:lumOff val="60000"/>
                </a:schemeClr>
              </a:solidFill>
            </a:endParaRPr>
          </a:p>
        </p:txBody>
      </p:sp>
    </p:spTree>
    <p:extLst>
      <p:ext uri="{BB962C8B-B14F-4D97-AF65-F5344CB8AC3E}">
        <p14:creationId xmlns:p14="http://schemas.microsoft.com/office/powerpoint/2010/main" val="8218594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txBody>
          <a:bodyPr/>
          <a:lstStyle/>
          <a:p>
            <a:endParaRPr lang="nl-NL"/>
          </a:p>
        </p:txBody>
      </p:sp>
      <p:sp>
        <p:nvSpPr>
          <p:cNvPr id="3" name="Title 2"/>
          <p:cNvSpPr>
            <a:spLocks noGrp="1"/>
          </p:cNvSpPr>
          <p:nvPr>
            <p:ph type="title"/>
          </p:nvPr>
        </p:nvSpPr>
        <p:spPr>
          <a:xfrm>
            <a:off x="407368" y="1988840"/>
            <a:ext cx="5472607" cy="1440160"/>
          </a:xfrm>
        </p:spPr>
        <p:txBody>
          <a:bodyPr anchor="ctr">
            <a:normAutofit/>
          </a:bodyPr>
          <a:lstStyle/>
          <a:p>
            <a:pPr algn="ctr"/>
            <a:r>
              <a:rPr lang="en-GB" sz="4000" dirty="0"/>
              <a:t>Don’t despair!</a:t>
            </a:r>
            <a:br>
              <a:rPr lang="en-GB" sz="4000" dirty="0"/>
            </a:br>
            <a:r>
              <a:rPr lang="en-GB" sz="4000" dirty="0"/>
              <a:t>There is the </a:t>
            </a:r>
            <a:r>
              <a:rPr lang="en-GB" sz="4000" dirty="0">
                <a:hlinkClick r:id="rId3"/>
              </a:rPr>
              <a:t>pre-master</a:t>
            </a:r>
            <a:r>
              <a:rPr lang="en-GB" sz="4000" dirty="0"/>
              <a:t>.</a:t>
            </a:r>
          </a:p>
        </p:txBody>
      </p:sp>
      <p:pic>
        <p:nvPicPr>
          <p:cNvPr id="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5798" r="13178"/>
          <a:stretch/>
        </p:blipFill>
        <p:spPr bwMode="auto">
          <a:xfrm>
            <a:off x="5932967" y="0"/>
            <a:ext cx="626507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11815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376" y="404664"/>
            <a:ext cx="7992887" cy="936103"/>
          </a:xfrm>
        </p:spPr>
        <p:txBody>
          <a:bodyPr>
            <a:normAutofit/>
          </a:bodyPr>
          <a:lstStyle/>
          <a:p>
            <a:r>
              <a:rPr lang="en-US" dirty="0"/>
              <a:t>After your MA </a:t>
            </a:r>
            <a:r>
              <a:rPr lang="en-US" dirty="0" err="1"/>
              <a:t>Programme</a:t>
            </a:r>
            <a:r>
              <a:rPr lang="en-US" dirty="0"/>
              <a:t>?</a:t>
            </a:r>
          </a:p>
        </p:txBody>
      </p:sp>
      <p:sp>
        <p:nvSpPr>
          <p:cNvPr id="4" name="Text Placeholder 3"/>
          <p:cNvSpPr>
            <a:spLocks noGrp="1"/>
          </p:cNvSpPr>
          <p:nvPr>
            <p:ph type="body" sz="quarter" idx="14"/>
          </p:nvPr>
        </p:nvSpPr>
        <p:spPr>
          <a:xfrm>
            <a:off x="119336" y="1340768"/>
            <a:ext cx="9094076" cy="5445224"/>
          </a:xfrm>
        </p:spPr>
        <p:txBody>
          <a:bodyPr>
            <a:noAutofit/>
          </a:bodyPr>
          <a:lstStyle/>
          <a:p>
            <a:pPr marL="342900" indent="-342900">
              <a:lnSpc>
                <a:spcPct val="100000"/>
              </a:lnSpc>
              <a:buFont typeface="Arial" panose="020B0604020202020204" pitchFamily="34" charset="0"/>
              <a:buChar char="•"/>
            </a:pPr>
            <a:r>
              <a:rPr lang="en-GB" sz="2400" dirty="0"/>
              <a:t>Education and teaching, particularly in the case of religion and social disciplines, as well as policy development in an educational setting.</a:t>
            </a:r>
          </a:p>
          <a:p>
            <a:pPr marL="342900" indent="-342900">
              <a:lnSpc>
                <a:spcPct val="100000"/>
              </a:lnSpc>
              <a:buFont typeface="Arial" panose="020B0604020202020204" pitchFamily="34" charset="0"/>
              <a:buChar char="•"/>
            </a:pPr>
            <a:endParaRPr lang="en-GB" sz="2400" dirty="0"/>
          </a:p>
        </p:txBody>
      </p:sp>
      <p:pic>
        <p:nvPicPr>
          <p:cNvPr id="1126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3586" r="35638" b="2498"/>
          <a:stretch/>
        </p:blipFill>
        <p:spPr bwMode="auto">
          <a:xfrm>
            <a:off x="9336360" y="0"/>
            <a:ext cx="288032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74508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376" y="404664"/>
            <a:ext cx="7992887" cy="936103"/>
          </a:xfrm>
        </p:spPr>
        <p:txBody>
          <a:bodyPr>
            <a:normAutofit/>
          </a:bodyPr>
          <a:lstStyle/>
          <a:p>
            <a:r>
              <a:rPr lang="en-US" dirty="0"/>
              <a:t>After your MA </a:t>
            </a:r>
            <a:r>
              <a:rPr lang="en-US" dirty="0" err="1"/>
              <a:t>Programme</a:t>
            </a:r>
            <a:r>
              <a:rPr lang="en-US" dirty="0"/>
              <a:t>?</a:t>
            </a:r>
          </a:p>
        </p:txBody>
      </p:sp>
      <p:sp>
        <p:nvSpPr>
          <p:cNvPr id="4" name="Text Placeholder 3"/>
          <p:cNvSpPr>
            <a:spLocks noGrp="1"/>
          </p:cNvSpPr>
          <p:nvPr>
            <p:ph type="body" sz="quarter" idx="14"/>
          </p:nvPr>
        </p:nvSpPr>
        <p:spPr>
          <a:xfrm>
            <a:off x="119336" y="1340768"/>
            <a:ext cx="9094076" cy="5445224"/>
          </a:xfrm>
        </p:spPr>
        <p:txBody>
          <a:bodyPr>
            <a:noAutofit/>
          </a:bodyPr>
          <a:lstStyle/>
          <a:p>
            <a:pPr marL="342900" indent="-342900">
              <a:lnSpc>
                <a:spcPct val="100000"/>
              </a:lnSpc>
              <a:buFont typeface="Arial" panose="020B0604020202020204" pitchFamily="34" charset="0"/>
              <a:buChar char="•"/>
            </a:pPr>
            <a:r>
              <a:rPr lang="en-GB" sz="2400" dirty="0"/>
              <a:t>Education and teaching, particularly in the case of religion and social disciplines, as well as policy development in an educational setting.</a:t>
            </a:r>
          </a:p>
          <a:p>
            <a:pPr marL="342900" indent="-342900">
              <a:lnSpc>
                <a:spcPct val="100000"/>
              </a:lnSpc>
              <a:buFont typeface="Arial" panose="020B0604020202020204" pitchFamily="34" charset="0"/>
              <a:buChar char="•"/>
            </a:pPr>
            <a:r>
              <a:rPr lang="en-GB" sz="2400" dirty="0"/>
              <a:t>Journalism and media</a:t>
            </a:r>
          </a:p>
          <a:p>
            <a:pPr marL="342900" indent="-342900">
              <a:lnSpc>
                <a:spcPct val="100000"/>
              </a:lnSpc>
              <a:buFont typeface="Arial" panose="020B0604020202020204" pitchFamily="34" charset="0"/>
              <a:buChar char="•"/>
            </a:pPr>
            <a:endParaRPr lang="en-GB" sz="2400" dirty="0"/>
          </a:p>
        </p:txBody>
      </p:sp>
      <p:pic>
        <p:nvPicPr>
          <p:cNvPr id="1126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3586" r="35638" b="2498"/>
          <a:stretch/>
        </p:blipFill>
        <p:spPr bwMode="auto">
          <a:xfrm>
            <a:off x="9336360" y="0"/>
            <a:ext cx="288032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88741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376" y="404664"/>
            <a:ext cx="7992887" cy="936103"/>
          </a:xfrm>
        </p:spPr>
        <p:txBody>
          <a:bodyPr>
            <a:normAutofit/>
          </a:bodyPr>
          <a:lstStyle/>
          <a:p>
            <a:r>
              <a:rPr lang="en-US" dirty="0"/>
              <a:t>After your MA </a:t>
            </a:r>
            <a:r>
              <a:rPr lang="en-US" dirty="0" err="1"/>
              <a:t>Programme</a:t>
            </a:r>
            <a:r>
              <a:rPr lang="en-US" dirty="0"/>
              <a:t>?</a:t>
            </a:r>
          </a:p>
        </p:txBody>
      </p:sp>
      <p:sp>
        <p:nvSpPr>
          <p:cNvPr id="4" name="Text Placeholder 3"/>
          <p:cNvSpPr>
            <a:spLocks noGrp="1"/>
          </p:cNvSpPr>
          <p:nvPr>
            <p:ph type="body" sz="quarter" idx="14"/>
          </p:nvPr>
        </p:nvSpPr>
        <p:spPr>
          <a:xfrm>
            <a:off x="119336" y="1340768"/>
            <a:ext cx="9094076" cy="5445224"/>
          </a:xfrm>
        </p:spPr>
        <p:txBody>
          <a:bodyPr>
            <a:noAutofit/>
          </a:bodyPr>
          <a:lstStyle/>
          <a:p>
            <a:pPr marL="342900" indent="-342900">
              <a:lnSpc>
                <a:spcPct val="100000"/>
              </a:lnSpc>
              <a:buFont typeface="Arial" panose="020B0604020202020204" pitchFamily="34" charset="0"/>
              <a:buChar char="•"/>
            </a:pPr>
            <a:r>
              <a:rPr lang="en-GB" sz="2400" dirty="0"/>
              <a:t>Education and teaching, particularly in the case of religion and social disciplines, as well as policy development in an educational setting.</a:t>
            </a:r>
          </a:p>
          <a:p>
            <a:pPr marL="342900" indent="-342900">
              <a:lnSpc>
                <a:spcPct val="100000"/>
              </a:lnSpc>
              <a:buFont typeface="Arial" panose="020B0604020202020204" pitchFamily="34" charset="0"/>
              <a:buChar char="•"/>
            </a:pPr>
            <a:r>
              <a:rPr lang="en-GB" sz="2400" dirty="0"/>
              <a:t>Journalism and media</a:t>
            </a:r>
          </a:p>
          <a:p>
            <a:pPr marL="342900" indent="-342900">
              <a:lnSpc>
                <a:spcPct val="100000"/>
              </a:lnSpc>
              <a:buFont typeface="Arial" panose="020B0604020202020204" pitchFamily="34" charset="0"/>
              <a:buChar char="•"/>
            </a:pPr>
            <a:r>
              <a:rPr lang="en-GB" sz="2400" dirty="0"/>
              <a:t>Academic career (Research Master)</a:t>
            </a:r>
          </a:p>
          <a:p>
            <a:pPr marL="342900" indent="-342900">
              <a:lnSpc>
                <a:spcPct val="100000"/>
              </a:lnSpc>
              <a:buFont typeface="Arial" panose="020B0604020202020204" pitchFamily="34" charset="0"/>
              <a:buChar char="•"/>
            </a:pPr>
            <a:endParaRPr lang="en-GB" sz="2400" dirty="0"/>
          </a:p>
        </p:txBody>
      </p:sp>
      <p:pic>
        <p:nvPicPr>
          <p:cNvPr id="1126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3586" r="35638" b="2498"/>
          <a:stretch/>
        </p:blipFill>
        <p:spPr bwMode="auto">
          <a:xfrm>
            <a:off x="9336360" y="0"/>
            <a:ext cx="288032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88741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376" y="404664"/>
            <a:ext cx="7992887" cy="936103"/>
          </a:xfrm>
        </p:spPr>
        <p:txBody>
          <a:bodyPr>
            <a:normAutofit/>
          </a:bodyPr>
          <a:lstStyle/>
          <a:p>
            <a:r>
              <a:rPr lang="en-US" dirty="0"/>
              <a:t>After your MA </a:t>
            </a:r>
            <a:r>
              <a:rPr lang="en-US" dirty="0" err="1"/>
              <a:t>Programme</a:t>
            </a:r>
            <a:r>
              <a:rPr lang="en-US" dirty="0"/>
              <a:t>?</a:t>
            </a:r>
          </a:p>
        </p:txBody>
      </p:sp>
      <p:sp>
        <p:nvSpPr>
          <p:cNvPr id="4" name="Text Placeholder 3"/>
          <p:cNvSpPr>
            <a:spLocks noGrp="1"/>
          </p:cNvSpPr>
          <p:nvPr>
            <p:ph type="body" sz="quarter" idx="14"/>
          </p:nvPr>
        </p:nvSpPr>
        <p:spPr>
          <a:xfrm>
            <a:off x="119336" y="1340768"/>
            <a:ext cx="9094076" cy="5445224"/>
          </a:xfrm>
        </p:spPr>
        <p:txBody>
          <a:bodyPr>
            <a:noAutofit/>
          </a:bodyPr>
          <a:lstStyle/>
          <a:p>
            <a:pPr marL="342900" indent="-342900">
              <a:lnSpc>
                <a:spcPct val="100000"/>
              </a:lnSpc>
              <a:buFont typeface="Arial" panose="020B0604020202020204" pitchFamily="34" charset="0"/>
              <a:buChar char="•"/>
            </a:pPr>
            <a:r>
              <a:rPr lang="en-GB" sz="2400" dirty="0"/>
              <a:t>Education and teaching, particularly in the case of religion and social disciplines, as well as policy development in an educational setting.</a:t>
            </a:r>
          </a:p>
          <a:p>
            <a:pPr marL="342900" indent="-342900">
              <a:lnSpc>
                <a:spcPct val="100000"/>
              </a:lnSpc>
              <a:buFont typeface="Arial" panose="020B0604020202020204" pitchFamily="34" charset="0"/>
              <a:buChar char="•"/>
            </a:pPr>
            <a:r>
              <a:rPr lang="en-GB" sz="2400" dirty="0"/>
              <a:t>Journalism and media</a:t>
            </a:r>
          </a:p>
          <a:p>
            <a:pPr marL="342900" indent="-342900">
              <a:lnSpc>
                <a:spcPct val="100000"/>
              </a:lnSpc>
              <a:buFont typeface="Arial" panose="020B0604020202020204" pitchFamily="34" charset="0"/>
              <a:buChar char="•"/>
            </a:pPr>
            <a:r>
              <a:rPr lang="en-GB" sz="2400" dirty="0"/>
              <a:t>Academic career (Research Master)</a:t>
            </a:r>
          </a:p>
          <a:p>
            <a:pPr marL="342900" indent="-342900">
              <a:lnSpc>
                <a:spcPct val="100000"/>
              </a:lnSpc>
              <a:buFont typeface="Arial" panose="020B0604020202020204" pitchFamily="34" charset="0"/>
              <a:buChar char="•"/>
            </a:pPr>
            <a:r>
              <a:rPr lang="en-GB" sz="2400" dirty="0"/>
              <a:t>Editor in a publishing house.</a:t>
            </a:r>
          </a:p>
          <a:p>
            <a:pPr marL="342900" indent="-342900">
              <a:lnSpc>
                <a:spcPct val="100000"/>
              </a:lnSpc>
              <a:buFont typeface="Arial" panose="020B0604020202020204" pitchFamily="34" charset="0"/>
              <a:buChar char="•"/>
            </a:pPr>
            <a:endParaRPr lang="en-GB" sz="2400" dirty="0"/>
          </a:p>
        </p:txBody>
      </p:sp>
      <p:pic>
        <p:nvPicPr>
          <p:cNvPr id="1126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3586" r="35638" b="2498"/>
          <a:stretch/>
        </p:blipFill>
        <p:spPr bwMode="auto">
          <a:xfrm>
            <a:off x="9336360" y="0"/>
            <a:ext cx="288032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88741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376" y="404664"/>
            <a:ext cx="7992887" cy="936103"/>
          </a:xfrm>
        </p:spPr>
        <p:txBody>
          <a:bodyPr>
            <a:normAutofit/>
          </a:bodyPr>
          <a:lstStyle/>
          <a:p>
            <a:r>
              <a:rPr lang="en-US" dirty="0"/>
              <a:t>After your MA </a:t>
            </a:r>
            <a:r>
              <a:rPr lang="en-US" dirty="0" err="1"/>
              <a:t>Programme</a:t>
            </a:r>
            <a:r>
              <a:rPr lang="en-US" dirty="0"/>
              <a:t>?</a:t>
            </a:r>
          </a:p>
        </p:txBody>
      </p:sp>
      <p:sp>
        <p:nvSpPr>
          <p:cNvPr id="4" name="Text Placeholder 3"/>
          <p:cNvSpPr>
            <a:spLocks noGrp="1"/>
          </p:cNvSpPr>
          <p:nvPr>
            <p:ph type="body" sz="quarter" idx="14"/>
          </p:nvPr>
        </p:nvSpPr>
        <p:spPr>
          <a:xfrm>
            <a:off x="119336" y="1340768"/>
            <a:ext cx="9094076" cy="5445224"/>
          </a:xfrm>
        </p:spPr>
        <p:txBody>
          <a:bodyPr>
            <a:noAutofit/>
          </a:bodyPr>
          <a:lstStyle/>
          <a:p>
            <a:pPr marL="342900" indent="-342900">
              <a:lnSpc>
                <a:spcPct val="100000"/>
              </a:lnSpc>
              <a:buFont typeface="Arial" panose="020B0604020202020204" pitchFamily="34" charset="0"/>
              <a:buChar char="•"/>
            </a:pPr>
            <a:r>
              <a:rPr lang="en-GB" sz="2400" dirty="0"/>
              <a:t>Education and teaching, particularly in the case of religion and social disciplines, as well as policy development in an educational setting.</a:t>
            </a:r>
          </a:p>
          <a:p>
            <a:pPr marL="342900" indent="-342900">
              <a:lnSpc>
                <a:spcPct val="100000"/>
              </a:lnSpc>
              <a:buFont typeface="Arial" panose="020B0604020202020204" pitchFamily="34" charset="0"/>
              <a:buChar char="•"/>
            </a:pPr>
            <a:r>
              <a:rPr lang="en-GB" sz="2400" dirty="0"/>
              <a:t>Journalism and media</a:t>
            </a:r>
          </a:p>
          <a:p>
            <a:pPr marL="342900" indent="-342900">
              <a:lnSpc>
                <a:spcPct val="100000"/>
              </a:lnSpc>
              <a:buFont typeface="Arial" panose="020B0604020202020204" pitchFamily="34" charset="0"/>
              <a:buChar char="•"/>
            </a:pPr>
            <a:r>
              <a:rPr lang="en-GB" sz="2400" dirty="0"/>
              <a:t>Academic career (Research Master)</a:t>
            </a:r>
          </a:p>
          <a:p>
            <a:pPr marL="342900" indent="-342900">
              <a:lnSpc>
                <a:spcPct val="100000"/>
              </a:lnSpc>
              <a:buFont typeface="Arial" panose="020B0604020202020204" pitchFamily="34" charset="0"/>
              <a:buChar char="•"/>
            </a:pPr>
            <a:r>
              <a:rPr lang="en-GB" sz="2400" dirty="0"/>
              <a:t>Editor in a publishing house.</a:t>
            </a:r>
          </a:p>
          <a:p>
            <a:pPr marL="342900" indent="-342900">
              <a:lnSpc>
                <a:spcPct val="100000"/>
              </a:lnSpc>
              <a:buFont typeface="Arial" panose="020B0604020202020204" pitchFamily="34" charset="0"/>
              <a:buChar char="•"/>
            </a:pPr>
            <a:r>
              <a:rPr lang="en-GB" sz="2400"/>
              <a:t>Work for government </a:t>
            </a:r>
            <a:r>
              <a:rPr lang="en-GB" sz="2400" dirty="0"/>
              <a:t>institutions at various levels, both national and international, aimed at policy development and information. These could include ministries of domestic affairs, foreign affairs, law and foreign aid, municipal government, migration policies, religious diversity and minority policies.</a:t>
            </a:r>
          </a:p>
          <a:p>
            <a:pPr marL="342900" indent="-342900">
              <a:lnSpc>
                <a:spcPct val="100000"/>
              </a:lnSpc>
              <a:buFont typeface="Arial" panose="020B0604020202020204" pitchFamily="34" charset="0"/>
              <a:buChar char="•"/>
            </a:pPr>
            <a:endParaRPr lang="en-GB" sz="2400" dirty="0"/>
          </a:p>
        </p:txBody>
      </p:sp>
      <p:pic>
        <p:nvPicPr>
          <p:cNvPr id="1126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3586" r="35638" b="2498"/>
          <a:stretch/>
        </p:blipFill>
        <p:spPr bwMode="auto">
          <a:xfrm>
            <a:off x="9336360" y="0"/>
            <a:ext cx="288032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88741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376" y="404664"/>
            <a:ext cx="7992887" cy="936103"/>
          </a:xfrm>
        </p:spPr>
        <p:txBody>
          <a:bodyPr>
            <a:normAutofit/>
          </a:bodyPr>
          <a:lstStyle/>
          <a:p>
            <a:r>
              <a:rPr lang="en-US" dirty="0"/>
              <a:t>After your MA </a:t>
            </a:r>
            <a:r>
              <a:rPr lang="en-US" dirty="0" err="1"/>
              <a:t>Programme</a:t>
            </a:r>
            <a:r>
              <a:rPr lang="en-US" dirty="0"/>
              <a:t>?</a:t>
            </a:r>
          </a:p>
        </p:txBody>
      </p:sp>
      <p:sp>
        <p:nvSpPr>
          <p:cNvPr id="4" name="Text Placeholder 3"/>
          <p:cNvSpPr>
            <a:spLocks noGrp="1"/>
          </p:cNvSpPr>
          <p:nvPr>
            <p:ph type="body" sz="quarter" idx="14"/>
          </p:nvPr>
        </p:nvSpPr>
        <p:spPr>
          <a:xfrm>
            <a:off x="119336" y="1340768"/>
            <a:ext cx="9094076" cy="5445224"/>
          </a:xfrm>
        </p:spPr>
        <p:txBody>
          <a:bodyPr>
            <a:noAutofit/>
          </a:bodyPr>
          <a:lstStyle/>
          <a:p>
            <a:pPr marL="342900" indent="-342900">
              <a:lnSpc>
                <a:spcPct val="100000"/>
              </a:lnSpc>
              <a:buFont typeface="Arial" panose="020B0604020202020204" pitchFamily="34" charset="0"/>
              <a:buChar char="•"/>
            </a:pPr>
            <a:r>
              <a:rPr lang="en-GB" sz="2400" dirty="0"/>
              <a:t>Education and teaching, particularly in the case of religion and social disciplines, as well as policy development in an educational setting.</a:t>
            </a:r>
          </a:p>
          <a:p>
            <a:pPr marL="342900" indent="-342900">
              <a:lnSpc>
                <a:spcPct val="100000"/>
              </a:lnSpc>
              <a:buFont typeface="Arial" panose="020B0604020202020204" pitchFamily="34" charset="0"/>
              <a:buChar char="•"/>
            </a:pPr>
            <a:r>
              <a:rPr lang="en-GB" sz="2400" dirty="0"/>
              <a:t>Journalism and media</a:t>
            </a:r>
          </a:p>
          <a:p>
            <a:pPr marL="342900" indent="-342900">
              <a:lnSpc>
                <a:spcPct val="100000"/>
              </a:lnSpc>
              <a:buFont typeface="Arial" panose="020B0604020202020204" pitchFamily="34" charset="0"/>
              <a:buChar char="•"/>
            </a:pPr>
            <a:r>
              <a:rPr lang="en-GB" sz="2400" dirty="0"/>
              <a:t>Academic career (Research Master)</a:t>
            </a:r>
          </a:p>
          <a:p>
            <a:pPr marL="342900" indent="-342900">
              <a:lnSpc>
                <a:spcPct val="100000"/>
              </a:lnSpc>
              <a:buFont typeface="Arial" panose="020B0604020202020204" pitchFamily="34" charset="0"/>
              <a:buChar char="•"/>
            </a:pPr>
            <a:r>
              <a:rPr lang="en-GB" sz="2400" dirty="0"/>
              <a:t>Editor in a publishing house.</a:t>
            </a:r>
          </a:p>
          <a:p>
            <a:pPr marL="342900" indent="-342900">
              <a:lnSpc>
                <a:spcPct val="100000"/>
              </a:lnSpc>
              <a:buFont typeface="Arial" panose="020B0604020202020204" pitchFamily="34" charset="0"/>
              <a:buChar char="•"/>
            </a:pPr>
            <a:r>
              <a:rPr lang="en-GB" sz="2400" dirty="0"/>
              <a:t>Work for government institutions at various levels, both national and international, aimed at policy development and information. These could include ministries of domestic affairs, foreign affairs, law and foreign aid, municipal government, migration policies, religious diversity and minority policies.</a:t>
            </a:r>
          </a:p>
          <a:p>
            <a:pPr marL="342900" indent="-342900">
              <a:lnSpc>
                <a:spcPct val="100000"/>
              </a:lnSpc>
              <a:buFont typeface="Arial" panose="020B0604020202020204" pitchFamily="34" charset="0"/>
              <a:buChar char="•"/>
            </a:pPr>
            <a:r>
              <a:rPr lang="en-GB" sz="2400" dirty="0"/>
              <a:t>Work for non-governmental organisations in the fields of policy development, foreign affairs, expert information, aid, mediation.</a:t>
            </a:r>
          </a:p>
          <a:p>
            <a:pPr marL="342900" indent="-342900">
              <a:lnSpc>
                <a:spcPct val="100000"/>
              </a:lnSpc>
              <a:buFont typeface="Arial" panose="020B0604020202020204" pitchFamily="34" charset="0"/>
              <a:buChar char="•"/>
            </a:pPr>
            <a:endParaRPr lang="en-GB" sz="2400" dirty="0"/>
          </a:p>
        </p:txBody>
      </p:sp>
      <p:pic>
        <p:nvPicPr>
          <p:cNvPr id="1126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3586" r="35638" b="2498"/>
          <a:stretch/>
        </p:blipFill>
        <p:spPr bwMode="auto">
          <a:xfrm>
            <a:off x="9336360" y="0"/>
            <a:ext cx="288032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88741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377" y="476672"/>
            <a:ext cx="5616576" cy="936103"/>
          </a:xfrm>
        </p:spPr>
        <p:txBody>
          <a:bodyPr>
            <a:noAutofit/>
          </a:bodyPr>
          <a:lstStyle/>
          <a:p>
            <a:r>
              <a:rPr lang="en-US" dirty="0"/>
              <a:t>Deadlines</a:t>
            </a:r>
          </a:p>
        </p:txBody>
      </p:sp>
      <p:sp>
        <p:nvSpPr>
          <p:cNvPr id="4" name="Text Placeholder 3"/>
          <p:cNvSpPr>
            <a:spLocks noGrp="1"/>
          </p:cNvSpPr>
          <p:nvPr>
            <p:ph type="body" sz="quarter" idx="14"/>
          </p:nvPr>
        </p:nvSpPr>
        <p:spPr>
          <a:xfrm>
            <a:off x="335360" y="1772816"/>
            <a:ext cx="6480672" cy="5040560"/>
          </a:xfrm>
        </p:spPr>
        <p:txBody>
          <a:bodyPr>
            <a:normAutofit fontScale="77500" lnSpcReduction="20000"/>
          </a:bodyPr>
          <a:lstStyle/>
          <a:p>
            <a:pPr>
              <a:lnSpc>
                <a:spcPct val="100000"/>
              </a:lnSpc>
              <a:spcBef>
                <a:spcPts val="1400"/>
              </a:spcBef>
            </a:pPr>
            <a:r>
              <a:rPr lang="en-US" sz="3100" b="1" dirty="0"/>
              <a:t>1-year MA</a:t>
            </a:r>
            <a:endParaRPr lang="en-US" sz="3100" dirty="0"/>
          </a:p>
          <a:p>
            <a:pPr marL="342900" indent="-342900">
              <a:lnSpc>
                <a:spcPct val="100000"/>
              </a:lnSpc>
              <a:spcBef>
                <a:spcPts val="1400"/>
              </a:spcBef>
              <a:buFont typeface="Arial" panose="020B0604020202020204" pitchFamily="34" charset="0"/>
              <a:buChar char="•"/>
            </a:pPr>
            <a:r>
              <a:rPr lang="en-US" sz="3100" dirty="0"/>
              <a:t>1 March 2025: All applicants with a non-EU/EEA nationality</a:t>
            </a:r>
          </a:p>
          <a:p>
            <a:pPr marL="342900" indent="-342900">
              <a:lnSpc>
                <a:spcPct val="100000"/>
              </a:lnSpc>
              <a:spcBef>
                <a:spcPts val="1400"/>
              </a:spcBef>
              <a:buFont typeface="Arial" panose="020B0604020202020204" pitchFamily="34" charset="0"/>
              <a:buChar char="•"/>
            </a:pPr>
            <a:r>
              <a:rPr lang="en-US" sz="3100" dirty="0"/>
              <a:t>15 May 2025: Applicants with a Dutch nationality or an EU/EEA nationality</a:t>
            </a:r>
          </a:p>
          <a:p>
            <a:pPr marL="342900" indent="-342900">
              <a:lnSpc>
                <a:spcPct val="100000"/>
              </a:lnSpc>
              <a:spcBef>
                <a:spcPts val="1400"/>
              </a:spcBef>
              <a:buFont typeface="Arial" panose="020B0604020202020204" pitchFamily="34" charset="0"/>
              <a:buChar char="•"/>
            </a:pPr>
            <a:endParaRPr lang="en-US" sz="3100" b="1" dirty="0"/>
          </a:p>
          <a:p>
            <a:pPr>
              <a:lnSpc>
                <a:spcPct val="100000"/>
              </a:lnSpc>
              <a:spcBef>
                <a:spcPts val="1400"/>
              </a:spcBef>
            </a:pPr>
            <a:r>
              <a:rPr lang="en-US" sz="3100" b="1" dirty="0"/>
              <a:t>Research Master</a:t>
            </a:r>
          </a:p>
          <a:p>
            <a:pPr marL="342900" indent="-342900">
              <a:lnSpc>
                <a:spcPct val="100000"/>
              </a:lnSpc>
              <a:spcBef>
                <a:spcPts val="1400"/>
              </a:spcBef>
              <a:buFont typeface="Arial" panose="020B0604020202020204" pitchFamily="34" charset="0"/>
              <a:buChar char="•"/>
            </a:pPr>
            <a:r>
              <a:rPr lang="en-GB" sz="3100" dirty="0"/>
              <a:t>1 </a:t>
            </a:r>
            <a:r>
              <a:rPr lang="en-GB" sz="3100"/>
              <a:t>March 2025: </a:t>
            </a:r>
            <a:r>
              <a:rPr lang="en-GB" sz="3100" dirty="0"/>
              <a:t>Dutch and Foreign Nationals</a:t>
            </a:r>
            <a:endParaRPr lang="en-US" sz="3100" b="1" dirty="0"/>
          </a:p>
          <a:p>
            <a:pPr>
              <a:lnSpc>
                <a:spcPct val="100000"/>
              </a:lnSpc>
              <a:spcBef>
                <a:spcPts val="1400"/>
              </a:spcBef>
            </a:pPr>
            <a:endParaRPr lang="en-US" sz="2400" dirty="0"/>
          </a:p>
          <a:p>
            <a:pPr>
              <a:lnSpc>
                <a:spcPct val="100000"/>
              </a:lnSpc>
              <a:spcBef>
                <a:spcPts val="1400"/>
              </a:spcBef>
            </a:pPr>
            <a:br>
              <a:rPr lang="en-US" sz="1600" dirty="0"/>
            </a:br>
            <a:r>
              <a:rPr lang="en-US" sz="2100" dirty="0"/>
              <a:t>* If you are an applicant with an EU/EEA nationality and wish to apply for housing, you must submit your application by 1 March 2025.</a:t>
            </a:r>
          </a:p>
          <a:p>
            <a:pPr>
              <a:lnSpc>
                <a:spcPct val="100000"/>
              </a:lnSpc>
              <a:spcBef>
                <a:spcPts val="1400"/>
              </a:spcBef>
            </a:pPr>
            <a:r>
              <a:rPr lang="en-US" sz="2100" dirty="0">
                <a:hlinkClick r:id="rId3"/>
              </a:rPr>
              <a:t>www.gsh.uva.nl</a:t>
            </a:r>
            <a:r>
              <a:rPr lang="en-US" sz="2100" dirty="0"/>
              <a:t>  </a:t>
            </a:r>
          </a:p>
          <a:p>
            <a:endParaRPr lang="en-US" dirty="0"/>
          </a:p>
        </p:txBody>
      </p:sp>
      <p:pic>
        <p:nvPicPr>
          <p:cNvPr id="5" name="Picture Placeholder 4"/>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22190" r="22190"/>
          <a:stretch>
            <a:fillRect/>
          </a:stretch>
        </p:blipFill>
        <p:spPr>
          <a:xfrm>
            <a:off x="6816080" y="0"/>
            <a:ext cx="5375920" cy="6858000"/>
          </a:xfrm>
        </p:spPr>
      </p:pic>
    </p:spTree>
    <p:extLst>
      <p:ext uri="{BB962C8B-B14F-4D97-AF65-F5344CB8AC3E}">
        <p14:creationId xmlns:p14="http://schemas.microsoft.com/office/powerpoint/2010/main" val="3626916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478800" y="691200"/>
            <a:ext cx="11159196" cy="936103"/>
          </a:xfrm>
        </p:spPr>
        <p:txBody>
          <a:bodyPr/>
          <a:lstStyle/>
          <a:p>
            <a:pPr algn="ctr"/>
            <a:r>
              <a:rPr lang="en-US" dirty="0"/>
              <a:t>Religion is still very much relevant, and so is its study</a:t>
            </a:r>
            <a:endParaRPr lang="en-GB" dirty="0"/>
          </a:p>
        </p:txBody>
      </p:sp>
      <p:sp>
        <p:nvSpPr>
          <p:cNvPr id="10" name="Content Placeholder 1"/>
          <p:cNvSpPr>
            <a:spLocks noGrp="1"/>
          </p:cNvSpPr>
          <p:nvPr>
            <p:ph idx="1"/>
          </p:nvPr>
        </p:nvSpPr>
        <p:spPr>
          <a:xfrm>
            <a:off x="478800" y="2131225"/>
            <a:ext cx="11148649" cy="4034079"/>
          </a:xfrm>
        </p:spPr>
        <p:txBody>
          <a:bodyPr anchor="ctr">
            <a:normAutofit/>
          </a:bodyPr>
          <a:lstStyle/>
          <a:p>
            <a:pPr marL="457200" indent="-457200">
              <a:buFont typeface="Arial" panose="020B0604020202020204" pitchFamily="34" charset="0"/>
              <a:buChar char="•"/>
            </a:pPr>
            <a:r>
              <a:rPr lang="en-US" sz="3200" dirty="0"/>
              <a:t>We need to understand why people did the things they did in the past, because this is still shaping our present. Very often this has to do with religion!</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3200" dirty="0"/>
              <a:t>Religion is still very much around, and makes people do things!</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3200" dirty="0"/>
              <a:t>Religion is creativity. We don’t understand the richness of human culture if we don’t take it into account and don’t know how to interpret it.</a:t>
            </a:r>
          </a:p>
        </p:txBody>
      </p:sp>
      <p:sp>
        <p:nvSpPr>
          <p:cNvPr id="9" name="Rectangle 8"/>
          <p:cNvSpPr/>
          <p:nvPr/>
        </p:nvSpPr>
        <p:spPr>
          <a:xfrm>
            <a:off x="388318" y="-315416"/>
            <a:ext cx="11161240" cy="7920880"/>
          </a:xfrm>
          <a:prstGeom prst="rect">
            <a:avLst/>
          </a:prstGeom>
          <a:blipFill dpi="0" rotWithShape="1">
            <a:blip r:embed="rId3">
              <a:alphaModFix amt="15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15280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8800" y="2556385"/>
            <a:ext cx="11148649" cy="4617031"/>
          </a:xfrm>
        </p:spPr>
        <p:txBody>
          <a:bodyPr/>
          <a:lstStyle/>
          <a:p>
            <a:r>
              <a:rPr lang="en-GB" dirty="0"/>
              <a:t>Spirituality is a key dimension of religion both in the history of Western culture and in contemporary societies. It refers to forms of religion that:</a:t>
            </a:r>
          </a:p>
          <a:p>
            <a:endParaRPr lang="en-GB" dirty="0"/>
          </a:p>
          <a:p>
            <a:pPr marL="457200" indent="-457200">
              <a:buFont typeface="Arial" panose="020B0604020202020204" pitchFamily="34" charset="0"/>
              <a:buChar char="•"/>
            </a:pPr>
            <a:r>
              <a:rPr lang="en-GB" dirty="0"/>
              <a:t>Are focused on the individual rather than the collective.</a:t>
            </a:r>
          </a:p>
          <a:p>
            <a:pPr marL="457200" indent="-457200">
              <a:buFont typeface="Arial" panose="020B0604020202020204" pitchFamily="34" charset="0"/>
              <a:buChar char="•"/>
            </a:pPr>
            <a:r>
              <a:rPr lang="en-GB" dirty="0"/>
              <a:t>Are concerned with the cultivation of personal experience(s) more than with legal or doctrinal matters.</a:t>
            </a:r>
          </a:p>
          <a:p>
            <a:pPr marL="457200" indent="-457200">
              <a:buFont typeface="Arial" panose="020B0604020202020204" pitchFamily="34" charset="0"/>
              <a:buChar char="•"/>
            </a:pPr>
            <a:r>
              <a:rPr lang="en-GB" dirty="0"/>
              <a:t>Emphasize praxis rather than belief.</a:t>
            </a:r>
          </a:p>
          <a:p>
            <a:pPr marL="457200" indent="-457200">
              <a:buFont typeface="Arial" panose="020B0604020202020204" pitchFamily="34" charset="0"/>
              <a:buChar char="•"/>
            </a:pPr>
            <a:r>
              <a:rPr lang="en-GB" dirty="0"/>
              <a:t>May challenge orthodoxy with heterodox ideas and practices.</a:t>
            </a:r>
          </a:p>
        </p:txBody>
      </p:sp>
      <p:sp>
        <p:nvSpPr>
          <p:cNvPr id="3" name="Title 2"/>
          <p:cNvSpPr>
            <a:spLocks noGrp="1"/>
          </p:cNvSpPr>
          <p:nvPr>
            <p:ph type="title"/>
          </p:nvPr>
        </p:nvSpPr>
        <p:spPr/>
        <p:txBody>
          <a:bodyPr/>
          <a:lstStyle/>
          <a:p>
            <a:pPr algn="ctr"/>
            <a:r>
              <a:rPr lang="en-US" dirty="0"/>
              <a:t>So what is spirituality?</a:t>
            </a:r>
            <a:endParaRPr lang="en-GB" dirty="0"/>
          </a:p>
        </p:txBody>
      </p:sp>
      <p:sp>
        <p:nvSpPr>
          <p:cNvPr id="4" name="Rectangle 3"/>
          <p:cNvSpPr/>
          <p:nvPr/>
        </p:nvSpPr>
        <p:spPr>
          <a:xfrm>
            <a:off x="0" y="691200"/>
            <a:ext cx="12192000" cy="6192688"/>
          </a:xfrm>
          <a:prstGeom prst="rect">
            <a:avLst/>
          </a:prstGeom>
          <a:blipFill dpi="0" rotWithShape="1">
            <a:blip r:embed="rId3">
              <a:alphaModFix amt="15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527015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8800" y="1916833"/>
            <a:ext cx="11148649" cy="4896544"/>
          </a:xfrm>
        </p:spPr>
        <p:txBody>
          <a:bodyPr>
            <a:normAutofit lnSpcReduction="10000"/>
          </a:bodyPr>
          <a:lstStyle/>
          <a:p>
            <a:pPr marL="457200" indent="-457200">
              <a:lnSpc>
                <a:spcPct val="100000"/>
              </a:lnSpc>
              <a:buFont typeface="Arial" panose="020B0604020202020204" pitchFamily="34" charset="0"/>
              <a:buChar char="•"/>
            </a:pPr>
            <a:r>
              <a:rPr lang="en-GB" dirty="0"/>
              <a:t>Just as religious institutions may find themselves in conflict with one another, they also may come into conflict with individuals and less-institutionalized religious groups. Such encounters may be situations of tension, but also of creative transformation, often of great historical and intellectual importance.</a:t>
            </a:r>
          </a:p>
          <a:p>
            <a:pPr marL="457200" indent="-457200">
              <a:lnSpc>
                <a:spcPct val="100000"/>
              </a:lnSpc>
              <a:buFont typeface="Arial" panose="020B0604020202020204" pitchFamily="34" charset="0"/>
              <a:buChar char="•"/>
            </a:pPr>
            <a:r>
              <a:rPr lang="en-GB" dirty="0"/>
              <a:t>This program offers a unique, comprehensive understanding of the social and cultural relevance of these interactions as productive of religious change.</a:t>
            </a:r>
          </a:p>
          <a:p>
            <a:pPr marL="457200" indent="-457200">
              <a:lnSpc>
                <a:spcPct val="100000"/>
              </a:lnSpc>
              <a:buFont typeface="Arial" panose="020B0604020202020204" pitchFamily="34" charset="0"/>
              <a:buChar char="•"/>
            </a:pPr>
            <a:r>
              <a:rPr lang="en-GB" dirty="0"/>
              <a:t>We look not only at the perspectives of those who establish and take care of religious institutions, but also (and especially) of those who constantly challenge them from within and from without.</a:t>
            </a:r>
          </a:p>
        </p:txBody>
      </p:sp>
      <p:sp>
        <p:nvSpPr>
          <p:cNvPr id="3" name="Title 2"/>
          <p:cNvSpPr>
            <a:spLocks noGrp="1"/>
          </p:cNvSpPr>
          <p:nvPr>
            <p:ph type="title"/>
          </p:nvPr>
        </p:nvSpPr>
        <p:spPr/>
        <p:txBody>
          <a:bodyPr/>
          <a:lstStyle/>
          <a:p>
            <a:pPr algn="ctr"/>
            <a:r>
              <a:rPr lang="en-US" dirty="0"/>
              <a:t>And why does it matter?</a:t>
            </a:r>
            <a:endParaRPr lang="en-GB" dirty="0"/>
          </a:p>
        </p:txBody>
      </p:sp>
      <p:sp>
        <p:nvSpPr>
          <p:cNvPr id="4" name="Rectangle 3"/>
          <p:cNvSpPr/>
          <p:nvPr/>
        </p:nvSpPr>
        <p:spPr>
          <a:xfrm>
            <a:off x="0" y="692415"/>
            <a:ext cx="12192000" cy="6192688"/>
          </a:xfrm>
          <a:prstGeom prst="rect">
            <a:avLst/>
          </a:prstGeom>
          <a:blipFill dpi="0" rotWithShape="1">
            <a:blip r:embed="rId3">
              <a:alphaModFix amt="15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576280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8800" y="1628800"/>
            <a:ext cx="11148649" cy="4896544"/>
          </a:xfrm>
        </p:spPr>
        <p:txBody>
          <a:bodyPr>
            <a:normAutofit/>
          </a:bodyPr>
          <a:lstStyle/>
          <a:p>
            <a:pPr lvl="1"/>
            <a:endParaRPr lang="nl-NL" altLang="en-US" dirty="0">
              <a:latin typeface="Arial" pitchFamily="34" charset="0"/>
            </a:endParaRPr>
          </a:p>
          <a:p>
            <a:pPr lvl="1"/>
            <a:r>
              <a:rPr lang="en-GB" altLang="en-US" dirty="0"/>
              <a:t>The Master’s programme in Spirituality and Religion at the University of Amsterdam is unique in the world in its exclusive focus on spirituality and religion.</a:t>
            </a:r>
          </a:p>
          <a:p>
            <a:endParaRPr lang="en-US" dirty="0"/>
          </a:p>
          <a:p>
            <a:endParaRPr lang="en-GB" dirty="0"/>
          </a:p>
        </p:txBody>
      </p:sp>
      <p:sp>
        <p:nvSpPr>
          <p:cNvPr id="3" name="Title 2"/>
          <p:cNvSpPr>
            <a:spLocks noGrp="1"/>
          </p:cNvSpPr>
          <p:nvPr>
            <p:ph type="title"/>
          </p:nvPr>
        </p:nvSpPr>
        <p:spPr/>
        <p:txBody>
          <a:bodyPr/>
          <a:lstStyle/>
          <a:p>
            <a:r>
              <a:rPr lang="en-GB" dirty="0"/>
              <a:t>Why study spirituality and religion in Amsterdam?</a:t>
            </a:r>
          </a:p>
        </p:txBody>
      </p:sp>
    </p:spTree>
    <p:extLst>
      <p:ext uri="{BB962C8B-B14F-4D97-AF65-F5344CB8AC3E}">
        <p14:creationId xmlns:p14="http://schemas.microsoft.com/office/powerpoint/2010/main" val="3871925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8800" y="1628800"/>
            <a:ext cx="11148649" cy="4689039"/>
          </a:xfrm>
        </p:spPr>
        <p:txBody>
          <a:bodyPr>
            <a:normAutofit/>
          </a:bodyPr>
          <a:lstStyle/>
          <a:p>
            <a:pPr lvl="1"/>
            <a:endParaRPr lang="nl-NL" altLang="en-US" dirty="0">
              <a:latin typeface="Arial" pitchFamily="34" charset="0"/>
            </a:endParaRPr>
          </a:p>
          <a:p>
            <a:pPr lvl="1"/>
            <a:r>
              <a:rPr lang="en-GB" altLang="en-US" dirty="0"/>
              <a:t>The Master’s programme in Spirituality and Religion at the University of Amsterdam is unique in the world in its exclusive focus on spirituality and religion.</a:t>
            </a:r>
          </a:p>
          <a:p>
            <a:pPr lvl="1"/>
            <a:r>
              <a:rPr lang="en-GB" altLang="en-US" dirty="0"/>
              <a:t>Students will follow courses offered by the Centre for Hermetic Philosophy and Related Currents, the world-leading institute in the field.</a:t>
            </a:r>
            <a:endParaRPr lang="nl-NL" altLang="en-US" dirty="0"/>
          </a:p>
          <a:p>
            <a:endParaRPr lang="en-US" dirty="0"/>
          </a:p>
          <a:p>
            <a:endParaRPr lang="en-GB" dirty="0"/>
          </a:p>
        </p:txBody>
      </p:sp>
      <p:sp>
        <p:nvSpPr>
          <p:cNvPr id="3" name="Title 2"/>
          <p:cNvSpPr>
            <a:spLocks noGrp="1"/>
          </p:cNvSpPr>
          <p:nvPr>
            <p:ph type="title"/>
          </p:nvPr>
        </p:nvSpPr>
        <p:spPr/>
        <p:txBody>
          <a:bodyPr/>
          <a:lstStyle/>
          <a:p>
            <a:r>
              <a:rPr lang="en-GB" dirty="0"/>
              <a:t>Why study spirituality and religion in Amsterdam?</a:t>
            </a:r>
          </a:p>
        </p:txBody>
      </p:sp>
    </p:spTree>
    <p:extLst>
      <p:ext uri="{BB962C8B-B14F-4D97-AF65-F5344CB8AC3E}">
        <p14:creationId xmlns:p14="http://schemas.microsoft.com/office/powerpoint/2010/main" val="3210019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8800" y="1628800"/>
            <a:ext cx="11148649" cy="4617031"/>
          </a:xfrm>
        </p:spPr>
        <p:txBody>
          <a:bodyPr>
            <a:normAutofit/>
          </a:bodyPr>
          <a:lstStyle/>
          <a:p>
            <a:pPr lvl="1"/>
            <a:endParaRPr lang="nl-NL" altLang="en-US" dirty="0">
              <a:latin typeface="Arial" pitchFamily="34" charset="0"/>
            </a:endParaRPr>
          </a:p>
          <a:p>
            <a:pPr lvl="1"/>
            <a:r>
              <a:rPr lang="en-GB" altLang="en-US" dirty="0"/>
              <a:t>The Master’s programme in Spirituality and Religion at the University of Amsterdam is unique in the world in its exclusive focus on spirituality and religion.</a:t>
            </a:r>
          </a:p>
          <a:p>
            <a:pPr lvl="1"/>
            <a:r>
              <a:rPr lang="en-GB" altLang="en-US" dirty="0"/>
              <a:t>Students will follow courses offered by the Centre for Hermetic Philosophy and Related Currents, the world-leading institute in the field.</a:t>
            </a:r>
            <a:endParaRPr lang="nl-NL" altLang="en-US" dirty="0"/>
          </a:p>
          <a:p>
            <a:pPr lvl="1"/>
            <a:r>
              <a:rPr lang="en-US" altLang="en-US" dirty="0"/>
              <a:t>It gives the possibility to attend numerous conferences and meetings in the vibrant atmosphere of Amsterdam’s city </a:t>
            </a:r>
            <a:r>
              <a:rPr lang="en-US" altLang="en-US" dirty="0" err="1"/>
              <a:t>centre</a:t>
            </a:r>
            <a:r>
              <a:rPr lang="en-US" altLang="en-US" dirty="0"/>
              <a:t>.</a:t>
            </a:r>
          </a:p>
          <a:p>
            <a:endParaRPr lang="en-US" dirty="0"/>
          </a:p>
          <a:p>
            <a:endParaRPr lang="en-GB" dirty="0"/>
          </a:p>
        </p:txBody>
      </p:sp>
      <p:sp>
        <p:nvSpPr>
          <p:cNvPr id="3" name="Title 2"/>
          <p:cNvSpPr>
            <a:spLocks noGrp="1"/>
          </p:cNvSpPr>
          <p:nvPr>
            <p:ph type="title"/>
          </p:nvPr>
        </p:nvSpPr>
        <p:spPr/>
        <p:txBody>
          <a:bodyPr/>
          <a:lstStyle/>
          <a:p>
            <a:r>
              <a:rPr lang="en-GB" dirty="0"/>
              <a:t>Why study spirituality and religion in Amsterdam?</a:t>
            </a:r>
          </a:p>
        </p:txBody>
      </p:sp>
    </p:spTree>
    <p:extLst>
      <p:ext uri="{BB962C8B-B14F-4D97-AF65-F5344CB8AC3E}">
        <p14:creationId xmlns:p14="http://schemas.microsoft.com/office/powerpoint/2010/main" val="3210019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8800" y="1628800"/>
            <a:ext cx="11148649" cy="4617031"/>
          </a:xfrm>
        </p:spPr>
        <p:txBody>
          <a:bodyPr>
            <a:normAutofit/>
          </a:bodyPr>
          <a:lstStyle/>
          <a:p>
            <a:pPr lvl="1"/>
            <a:endParaRPr lang="nl-NL" altLang="en-US" dirty="0">
              <a:latin typeface="Arial" pitchFamily="34" charset="0"/>
            </a:endParaRPr>
          </a:p>
          <a:p>
            <a:pPr lvl="1"/>
            <a:r>
              <a:rPr lang="en-GB" altLang="en-US" dirty="0"/>
              <a:t>The Master’s programme in Spirituality and Religion at the University of Amsterdam is unique in the world in its exclusive focus on spirituality and religion.</a:t>
            </a:r>
          </a:p>
          <a:p>
            <a:pPr lvl="1"/>
            <a:r>
              <a:rPr lang="en-GB" altLang="en-US" dirty="0"/>
              <a:t>Students will follow courses offered by the Centre for Hermetic Philosophy and Related Currents, the world-leading institute in the field.</a:t>
            </a:r>
            <a:endParaRPr lang="nl-NL" altLang="en-US" dirty="0"/>
          </a:p>
          <a:p>
            <a:pPr lvl="1"/>
            <a:r>
              <a:rPr lang="en-GB" altLang="en-US" dirty="0"/>
              <a:t>It gives the possibility to attend numerous conferences and meetings in the vibrant atmosphere of Amsterdam’s city centre.</a:t>
            </a:r>
          </a:p>
          <a:p>
            <a:pPr lvl="1"/>
            <a:r>
              <a:rPr lang="en-GB" altLang="en-US" dirty="0"/>
              <a:t>There are extraordinary resources for research such as the UvA library (with amazing special collections), the Embassy of the Free Mind (former Ritman Library), and the library of the Theosophical Society.</a:t>
            </a:r>
          </a:p>
          <a:p>
            <a:endParaRPr lang="en-US" dirty="0"/>
          </a:p>
          <a:p>
            <a:endParaRPr lang="en-GB" dirty="0"/>
          </a:p>
        </p:txBody>
      </p:sp>
      <p:sp>
        <p:nvSpPr>
          <p:cNvPr id="3" name="Title 2"/>
          <p:cNvSpPr>
            <a:spLocks noGrp="1"/>
          </p:cNvSpPr>
          <p:nvPr>
            <p:ph type="title"/>
          </p:nvPr>
        </p:nvSpPr>
        <p:spPr/>
        <p:txBody>
          <a:bodyPr/>
          <a:lstStyle/>
          <a:p>
            <a:r>
              <a:rPr lang="en-GB" dirty="0"/>
              <a:t>Why study spirituality and religion in Amsterdam?</a:t>
            </a:r>
          </a:p>
        </p:txBody>
      </p:sp>
    </p:spTree>
    <p:extLst>
      <p:ext uri="{BB962C8B-B14F-4D97-AF65-F5344CB8AC3E}">
        <p14:creationId xmlns:p14="http://schemas.microsoft.com/office/powerpoint/2010/main" val="5634357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ISPRING_RESOURCE_PATHS_HASH_PRESENTER" val="42456d2f5f5351937ece8a3df1ccd7879d11180"/>
</p:tagLst>
</file>

<file path=ppt/theme/theme1.xml><?xml version="1.0" encoding="utf-8"?>
<a:theme xmlns:a="http://schemas.openxmlformats.org/drawingml/2006/main" name="blank">
  <a:themeElements>
    <a:clrScheme name="UvA">
      <a:dk1>
        <a:srgbClr val="000000"/>
      </a:dk1>
      <a:lt1>
        <a:srgbClr val="FFFFFF"/>
      </a:lt1>
      <a:dk2>
        <a:srgbClr val="1F1D21"/>
      </a:dk2>
      <a:lt2>
        <a:srgbClr val="FFFFFF"/>
      </a:lt2>
      <a:accent1>
        <a:srgbClr val="004E92"/>
      </a:accent1>
      <a:accent2>
        <a:srgbClr val="BEB511"/>
      </a:accent2>
      <a:accent3>
        <a:srgbClr val="90003E"/>
      </a:accent3>
      <a:accent4>
        <a:srgbClr val="257835"/>
      </a:accent4>
      <a:accent5>
        <a:srgbClr val="004E92"/>
      </a:accent5>
      <a:accent6>
        <a:srgbClr val="E98300"/>
      </a:accent6>
      <a:hlink>
        <a:srgbClr val="009CDD"/>
      </a:hlink>
      <a:folHlink>
        <a:srgbClr val="954F72"/>
      </a:folHlink>
    </a:clrScheme>
    <a:fontScheme name="Custom 1">
      <a:majorFont>
        <a:latin typeface="Times New Roman"/>
        <a:ea typeface=""/>
        <a:cs typeface=""/>
      </a:majorFont>
      <a:minorFont>
        <a:latin typeface="Times New Roma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C320AE6F-90B4-4125-A65F-D68B28BE3E91}" vid="{F76EC411-5263-4E01-8EF3-9F95488A74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21856A4-9B85-4113-8AF3-68FECD6A2851}">
  <we:reference id="f1abd87f-a3ba-42fb-91d5-100000000000" version="1.0.0.6" store="EXCatalog" storeType="EXCatalog"/>
  <we:alternateReferences>
    <we:reference id="WA104380278" version="1.0.0.6" store="nl-NL"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D7C8B4FEBC20409B1FB0BCA65EDBC1" ma:contentTypeVersion="18" ma:contentTypeDescription="Een nieuw document maken." ma:contentTypeScope="" ma:versionID="590161427518ec91fa5989da6ebf5d71">
  <xsd:schema xmlns:xsd="http://www.w3.org/2001/XMLSchema" xmlns:xs="http://www.w3.org/2001/XMLSchema" xmlns:p="http://schemas.microsoft.com/office/2006/metadata/properties" xmlns:ns2="0ba0a66d-d0f9-47cd-8e3e-68bb350750de" xmlns:ns3="b9e4800e-550a-4664-b739-51f4091b61c8" targetNamespace="http://schemas.microsoft.com/office/2006/metadata/properties" ma:root="true" ma:fieldsID="6107b79f361a89f6303aa33c8b48213e" ns2:_="" ns3:_="">
    <xsd:import namespace="0ba0a66d-d0f9-47cd-8e3e-68bb350750de"/>
    <xsd:import namespace="b9e4800e-550a-4664-b739-51f4091b61c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a0a66d-d0f9-47cd-8e3e-68bb350750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99b6ca76-abda-4f5c-bf70-6374a71c10d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9e4800e-550a-4664-b739-51f4091b61c8"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109a07e8-6055-4969-b643-2ba440b25212}" ma:internalName="TaxCatchAll" ma:showField="CatchAllData" ma:web="b9e4800e-550a-4664-b739-51f4091b61c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9e4800e-550a-4664-b739-51f4091b61c8" xsi:nil="true"/>
    <lcf76f155ced4ddcb4097134ff3c332f xmlns="0ba0a66d-d0f9-47cd-8e3e-68bb350750de">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E45FD34-62BD-40BE-B57A-372235AEE20A}"/>
</file>

<file path=customXml/itemProps2.xml><?xml version="1.0" encoding="utf-8"?>
<ds:datastoreItem xmlns:ds="http://schemas.openxmlformats.org/officeDocument/2006/customXml" ds:itemID="{69DA0326-C6F9-40A3-894F-6061EE46E132}">
  <ds:schemaRefs>
    <ds:schemaRef ds:uri="http://www.w3.org/XML/1998/namespace"/>
    <ds:schemaRef ds:uri="http://schemas.microsoft.com/office/2006/metadata/properties"/>
    <ds:schemaRef ds:uri="f2760952-b3bb-408f-ace6-eb1e07642b86"/>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62260777-03a2-4acd-8b7f-b7cc27a56620"/>
    <ds:schemaRef ds:uri="http://purl.org/dc/dcmitype/"/>
    <ds:schemaRef ds:uri="http://purl.org/dc/terms/"/>
  </ds:schemaRefs>
</ds:datastoreItem>
</file>

<file path=customXml/itemProps3.xml><?xml version="1.0" encoding="utf-8"?>
<ds:datastoreItem xmlns:ds="http://schemas.openxmlformats.org/officeDocument/2006/customXml" ds:itemID="{E740B4EE-7306-4015-AD25-B4E5484321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TotalTime>
  <Words>1514</Words>
  <Application>Microsoft Office PowerPoint</Application>
  <PresentationFormat>Widescreen</PresentationFormat>
  <Paragraphs>186</Paragraphs>
  <Slides>27</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Times New Roman</vt:lpstr>
      <vt:lpstr>blank</vt:lpstr>
      <vt:lpstr>PowerPoint Presentation</vt:lpstr>
      <vt:lpstr>Who cares about religion today anyway?</vt:lpstr>
      <vt:lpstr>Religion is still very much relevant, and so is its study</vt:lpstr>
      <vt:lpstr>So what is spirituality?</vt:lpstr>
      <vt:lpstr>And why does it matter?</vt:lpstr>
      <vt:lpstr>Why study spirituality and religion in Amsterdam?</vt:lpstr>
      <vt:lpstr>Why study spirituality and religion in Amsterdam?</vt:lpstr>
      <vt:lpstr>Why study spirituality and religion in Amsterdam?</vt:lpstr>
      <vt:lpstr>Why study spirituality and religion in Amsterdam?</vt:lpstr>
      <vt:lpstr>The structure of the 1-year MA Spirituality and Religion</vt:lpstr>
      <vt:lpstr>Three specialisation areas</vt:lpstr>
      <vt:lpstr>Spirituality and Esotericism in Western Culture</vt:lpstr>
      <vt:lpstr>Religion and Spirituality in Contemporary Societies</vt:lpstr>
      <vt:lpstr>Spirituality and Religion in Islam</vt:lpstr>
      <vt:lpstr>Research Master (2 Years)</vt:lpstr>
      <vt:lpstr>Research Master (2 Years)</vt:lpstr>
      <vt:lpstr>PowerPoint Presentation</vt:lpstr>
      <vt:lpstr>Admissions</vt:lpstr>
      <vt:lpstr>You think you don’t fulfil the entry requirements?</vt:lpstr>
      <vt:lpstr>Don’t despair! There is the pre-master.</vt:lpstr>
      <vt:lpstr>After your MA Programme?</vt:lpstr>
      <vt:lpstr>After your MA Programme?</vt:lpstr>
      <vt:lpstr>After your MA Programme?</vt:lpstr>
      <vt:lpstr>After your MA Programme?</vt:lpstr>
      <vt:lpstr>After your MA Programme?</vt:lpstr>
      <vt:lpstr>After your MA Programme?</vt:lpstr>
      <vt:lpstr>Deadlines</vt:lpstr>
    </vt:vector>
  </TitlesOfParts>
  <Manager>Chevelie Vermaning</Manager>
  <Company>Universiteit van Amsterdam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Klik hier om een titel in te voegen</dc:title>
  <dc:creator>Vermaning, Chevelie</dc:creator>
  <dc:description>Deze invoegtoepassing bevat additionele hulpmiddelen voor UvA presentaties. _x000d_
version: 0.1- 2018 MAART, revision: 1340_x000d_
Last save date: 8-3-2018 12:52:14, last saved by: Martin Drenth</dc:description>
  <cp:lastModifiedBy>Dylan Burns</cp:lastModifiedBy>
  <cp:revision>145</cp:revision>
  <cp:lastPrinted>2020-08-31T10:18:37Z</cp:lastPrinted>
  <dcterms:created xsi:type="dcterms:W3CDTF">2018-09-13T12:16:30Z</dcterms:created>
  <dcterms:modified xsi:type="dcterms:W3CDTF">2024-11-06T12:19:34Z</dcterms:modified>
  <cp:version>0.1- 2018 MAART</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0x0101005ED7C8B4FEBC20409B1FB0BCA65EDBC1</vt:lpwstr>
  </property>
</Properties>
</file>