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5011" r:id="rId4"/>
  </p:sldMasterIdLst>
  <p:notesMasterIdLst>
    <p:notesMasterId r:id="rId18"/>
  </p:notesMasterIdLst>
  <p:handoutMasterIdLst>
    <p:handoutMasterId r:id="rId19"/>
  </p:handoutMasterIdLst>
  <p:sldIdLst>
    <p:sldId id="270" r:id="rId5"/>
    <p:sldId id="261" r:id="rId6"/>
    <p:sldId id="267" r:id="rId7"/>
    <p:sldId id="271" r:id="rId8"/>
    <p:sldId id="272" r:id="rId9"/>
    <p:sldId id="274" r:id="rId10"/>
    <p:sldId id="275" r:id="rId11"/>
    <p:sldId id="273" r:id="rId12"/>
    <p:sldId id="276" r:id="rId13"/>
    <p:sldId id="278" r:id="rId14"/>
    <p:sldId id="277" r:id="rId15"/>
    <p:sldId id="263" r:id="rId16"/>
    <p:sldId id="269" r:id="rId17"/>
  </p:sldIdLst>
  <p:sldSz cx="12192000" cy="6858000"/>
  <p:notesSz cx="6858000" cy="9144000"/>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CECEE"/>
    <a:srgbClr val="1A1A20"/>
    <a:srgbClr val="FF8000"/>
    <a:srgbClr val="E4312C"/>
    <a:srgbClr val="0092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414C178-EA4B-4D1B-9201-2F51C6B02A56}" v="2" dt="2021-10-15T15:18:49.9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9486" autoAdjust="0"/>
  </p:normalViewPr>
  <p:slideViewPr>
    <p:cSldViewPr showGuides="1">
      <p:cViewPr varScale="1">
        <p:scale>
          <a:sx n="107" d="100"/>
          <a:sy n="107" d="100"/>
        </p:scale>
        <p:origin x="168" y="414"/>
      </p:cViewPr>
      <p:guideLst>
        <p:guide pos="3840"/>
        <p:guide orient="horz" pos="2160"/>
      </p:guideLst>
    </p:cSldViewPr>
  </p:slideViewPr>
  <p:outlineViewPr>
    <p:cViewPr>
      <p:scale>
        <a:sx n="33" d="100"/>
        <a:sy n="33" d="100"/>
      </p:scale>
      <p:origin x="0" y="6912"/>
    </p:cViewPr>
  </p:outlineViewPr>
  <p:notesTextViewPr>
    <p:cViewPr>
      <p:scale>
        <a:sx n="3" d="2"/>
        <a:sy n="3" d="2"/>
      </p:scale>
      <p:origin x="0" y="0"/>
    </p:cViewPr>
  </p:notesTextViewPr>
  <p:sorterViewPr>
    <p:cViewPr>
      <p:scale>
        <a:sx n="150" d="100"/>
        <a:sy n="150" d="100"/>
      </p:scale>
      <p:origin x="0" y="0"/>
    </p:cViewPr>
  </p:sorterViewPr>
  <p:notesViewPr>
    <p:cSldViewPr showGuides="1">
      <p:cViewPr varScale="1">
        <p:scale>
          <a:sx n="80" d="100"/>
          <a:sy n="80" d="100"/>
        </p:scale>
        <p:origin x="199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zy Niamut" userId="602a4a90-d739-4e6a-bb92-6a88dbad1a79" providerId="ADAL" clId="{E414C178-EA4B-4D1B-9201-2F51C6B02A56}"/>
    <pc:docChg chg="undo custSel addSld delSld modSld">
      <pc:chgData name="Suzy Niamut" userId="602a4a90-d739-4e6a-bb92-6a88dbad1a79" providerId="ADAL" clId="{E414C178-EA4B-4D1B-9201-2F51C6B02A56}" dt="2021-10-15T15:20:32.734" v="486" actId="47"/>
      <pc:docMkLst>
        <pc:docMk/>
      </pc:docMkLst>
      <pc:sldChg chg="addSp delSp modSp mod">
        <pc:chgData name="Suzy Niamut" userId="602a4a90-d739-4e6a-bb92-6a88dbad1a79" providerId="ADAL" clId="{E414C178-EA4B-4D1B-9201-2F51C6B02A56}" dt="2021-10-15T15:18:15.938" v="448" actId="22"/>
        <pc:sldMkLst>
          <pc:docMk/>
          <pc:sldMk cId="4174928900" sldId="261"/>
        </pc:sldMkLst>
        <pc:spChg chg="mod">
          <ac:chgData name="Suzy Niamut" userId="602a4a90-d739-4e6a-bb92-6a88dbad1a79" providerId="ADAL" clId="{E414C178-EA4B-4D1B-9201-2F51C6B02A56}" dt="2021-10-15T15:10:40.428" v="183" actId="20577"/>
          <ac:spMkLst>
            <pc:docMk/>
            <pc:sldMk cId="4174928900" sldId="261"/>
            <ac:spMk id="2" creationId="{0B84FCB1-076C-40E6-A941-4BF6BBE7796A}"/>
          </ac:spMkLst>
        </pc:spChg>
        <pc:spChg chg="add del">
          <ac:chgData name="Suzy Niamut" userId="602a4a90-d739-4e6a-bb92-6a88dbad1a79" providerId="ADAL" clId="{E414C178-EA4B-4D1B-9201-2F51C6B02A56}" dt="2021-10-15T15:18:15.938" v="448" actId="22"/>
          <ac:spMkLst>
            <pc:docMk/>
            <pc:sldMk cId="4174928900" sldId="261"/>
            <ac:spMk id="6" creationId="{75A6BF44-B3FB-41B2-BA91-1D0B7D2C3909}"/>
          </ac:spMkLst>
        </pc:spChg>
      </pc:sldChg>
      <pc:sldChg chg="modSp mod">
        <pc:chgData name="Suzy Niamut" userId="602a4a90-d739-4e6a-bb92-6a88dbad1a79" providerId="ADAL" clId="{E414C178-EA4B-4D1B-9201-2F51C6B02A56}" dt="2021-10-15T15:16:12.817" v="425" actId="20577"/>
        <pc:sldMkLst>
          <pc:docMk/>
          <pc:sldMk cId="1009573353" sldId="263"/>
        </pc:sldMkLst>
        <pc:spChg chg="mod">
          <ac:chgData name="Suzy Niamut" userId="602a4a90-d739-4e6a-bb92-6a88dbad1a79" providerId="ADAL" clId="{E414C178-EA4B-4D1B-9201-2F51C6B02A56}" dt="2021-10-15T15:16:12.817" v="425" actId="20577"/>
          <ac:spMkLst>
            <pc:docMk/>
            <pc:sldMk cId="1009573353" sldId="263"/>
            <ac:spMk id="4" creationId="{00000000-0000-0000-0000-000000000000}"/>
          </ac:spMkLst>
        </pc:spChg>
      </pc:sldChg>
      <pc:sldChg chg="add del">
        <pc:chgData name="Suzy Niamut" userId="602a4a90-d739-4e6a-bb92-6a88dbad1a79" providerId="ADAL" clId="{E414C178-EA4B-4D1B-9201-2F51C6B02A56}" dt="2021-10-15T15:20:32.734" v="486" actId="47"/>
        <pc:sldMkLst>
          <pc:docMk/>
          <pc:sldMk cId="1212496088" sldId="266"/>
        </pc:sldMkLst>
      </pc:sldChg>
      <pc:sldChg chg="modSp mod">
        <pc:chgData name="Suzy Niamut" userId="602a4a90-d739-4e6a-bb92-6a88dbad1a79" providerId="ADAL" clId="{E414C178-EA4B-4D1B-9201-2F51C6B02A56}" dt="2021-10-15T15:14:15.019" v="378" actId="27636"/>
        <pc:sldMkLst>
          <pc:docMk/>
          <pc:sldMk cId="2634629224" sldId="267"/>
        </pc:sldMkLst>
        <pc:spChg chg="mod">
          <ac:chgData name="Suzy Niamut" userId="602a4a90-d739-4e6a-bb92-6a88dbad1a79" providerId="ADAL" clId="{E414C178-EA4B-4D1B-9201-2F51C6B02A56}" dt="2021-10-15T15:14:15.019" v="378" actId="27636"/>
          <ac:spMkLst>
            <pc:docMk/>
            <pc:sldMk cId="2634629224" sldId="267"/>
            <ac:spMk id="4" creationId="{00000000-0000-0000-0000-000000000000}"/>
          </ac:spMkLst>
        </pc:spChg>
      </pc:sldChg>
      <pc:sldChg chg="modSp mod">
        <pc:chgData name="Suzy Niamut" userId="602a4a90-d739-4e6a-bb92-6a88dbad1a79" providerId="ADAL" clId="{E414C178-EA4B-4D1B-9201-2F51C6B02A56}" dt="2021-10-15T15:17:25.098" v="445" actId="20577"/>
        <pc:sldMkLst>
          <pc:docMk/>
          <pc:sldMk cId="3626916770" sldId="269"/>
        </pc:sldMkLst>
        <pc:spChg chg="mod">
          <ac:chgData name="Suzy Niamut" userId="602a4a90-d739-4e6a-bb92-6a88dbad1a79" providerId="ADAL" clId="{E414C178-EA4B-4D1B-9201-2F51C6B02A56}" dt="2021-10-15T15:17:25.098" v="445" actId="20577"/>
          <ac:spMkLst>
            <pc:docMk/>
            <pc:sldMk cId="3626916770" sldId="269"/>
            <ac:spMk id="3" creationId="{00000000-0000-0000-0000-000000000000}"/>
          </ac:spMkLst>
        </pc:spChg>
        <pc:spChg chg="mod">
          <ac:chgData name="Suzy Niamut" userId="602a4a90-d739-4e6a-bb92-6a88dbad1a79" providerId="ADAL" clId="{E414C178-EA4B-4D1B-9201-2F51C6B02A56}" dt="2021-10-15T15:17:02.305" v="431" actId="20577"/>
          <ac:spMkLst>
            <pc:docMk/>
            <pc:sldMk cId="3626916770" sldId="269"/>
            <ac:spMk id="4" creationId="{00000000-0000-0000-0000-000000000000}"/>
          </ac:spMkLst>
        </pc:spChg>
      </pc:sldChg>
      <pc:sldChg chg="addSp modSp add mod">
        <pc:chgData name="Suzy Niamut" userId="602a4a90-d739-4e6a-bb92-6a88dbad1a79" providerId="ADAL" clId="{E414C178-EA4B-4D1B-9201-2F51C6B02A56}" dt="2021-10-15T15:20:25.250" v="485" actId="403"/>
        <pc:sldMkLst>
          <pc:docMk/>
          <pc:sldMk cId="3938918432" sldId="270"/>
        </pc:sldMkLst>
        <pc:spChg chg="mod">
          <ac:chgData name="Suzy Niamut" userId="602a4a90-d739-4e6a-bb92-6a88dbad1a79" providerId="ADAL" clId="{E414C178-EA4B-4D1B-9201-2F51C6B02A56}" dt="2021-10-15T15:19:25.649" v="476" actId="20577"/>
          <ac:spMkLst>
            <pc:docMk/>
            <pc:sldMk cId="3938918432" sldId="270"/>
            <ac:spMk id="3" creationId="{00000000-0000-0000-0000-000000000000}"/>
          </ac:spMkLst>
        </pc:spChg>
        <pc:spChg chg="mod">
          <ac:chgData name="Suzy Niamut" userId="602a4a90-d739-4e6a-bb92-6a88dbad1a79" providerId="ADAL" clId="{E414C178-EA4B-4D1B-9201-2F51C6B02A56}" dt="2021-10-15T15:20:25.250" v="485" actId="403"/>
          <ac:spMkLst>
            <pc:docMk/>
            <pc:sldMk cId="3938918432" sldId="270"/>
            <ac:spMk id="4" creationId="{00000000-0000-0000-0000-000000000000}"/>
          </ac:spMkLst>
        </pc:spChg>
        <pc:picChg chg="add mod">
          <ac:chgData name="Suzy Niamut" userId="602a4a90-d739-4e6a-bb92-6a88dbad1a79" providerId="ADAL" clId="{E414C178-EA4B-4D1B-9201-2F51C6B02A56}" dt="2021-10-15T15:19:16.793" v="475" actId="1076"/>
          <ac:picMkLst>
            <pc:docMk/>
            <pc:sldMk cId="3938918432" sldId="270"/>
            <ac:picMk id="6" creationId="{4B148542-3E67-4144-8E92-A915B78A52E1}"/>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B3FC99-108D-4695-8AF1-2D7D2FAECB94}" type="datetimeFigureOut">
              <a:rPr lang="en-US" smtClean="0"/>
              <a:pPr/>
              <a:t>2/13/2023</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F23632F-4A90-4A2D-9731-9ADAF86519FB}" type="slidenum">
              <a:rPr lang="en-GB" smtClean="0"/>
              <a:pPr/>
              <a:t>‹nr.›</a:t>
            </a:fld>
            <a:endParaRPr lang="en-GB" dirty="0"/>
          </a:p>
        </p:txBody>
      </p:sp>
    </p:spTree>
    <p:extLst>
      <p:ext uri="{BB962C8B-B14F-4D97-AF65-F5344CB8AC3E}">
        <p14:creationId xmlns:p14="http://schemas.microsoft.com/office/powerpoint/2010/main" val="44796787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A9597-787D-4A4E-A08C-2F4F459F2753}" type="datetimeFigureOut">
              <a:rPr lang="en-US" smtClean="0"/>
              <a:pPr/>
              <a:t>2/13/2023</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67915E-8BAF-4DB5-8BE1-35DD7C1B4FFD}" type="slidenum">
              <a:rPr lang="en-GB" smtClean="0"/>
              <a:pPr/>
              <a:t>‹nr.›</a:t>
            </a:fld>
            <a:endParaRPr lang="en-GB" dirty="0"/>
          </a:p>
        </p:txBody>
      </p:sp>
    </p:spTree>
    <p:extLst>
      <p:ext uri="{BB962C8B-B14F-4D97-AF65-F5344CB8AC3E}">
        <p14:creationId xmlns:p14="http://schemas.microsoft.com/office/powerpoint/2010/main" val="3254584465"/>
      </p:ext>
    </p:extLst>
  </p:cSld>
  <p:clrMap bg1="lt1" tx1="dk1" bg2="lt2" tx2="dk2" accent1="accent1" accent2="accent2" accent3="accent3" accent4="accent4" accent5="accent5" accent6="accent6" hlink="hlink" folHlink="folHlink"/>
  <p:hf sldNum="0" hdr="0" ftr="0" dt="0"/>
  <p:notesStyle>
    <a:lvl1pPr marL="0" algn="l" defTabSz="1072866" rtl="0" eaLnBrk="1" latinLnBrk="0" hangingPunct="1">
      <a:defRPr sz="1408" kern="1200">
        <a:solidFill>
          <a:schemeClr val="tx1"/>
        </a:solidFill>
        <a:latin typeface="+mn-lt"/>
        <a:ea typeface="+mn-ea"/>
        <a:cs typeface="+mn-cs"/>
      </a:defRPr>
    </a:lvl1pPr>
    <a:lvl2pPr marL="536433" algn="l" defTabSz="1072866" rtl="0" eaLnBrk="1" latinLnBrk="0" hangingPunct="1">
      <a:defRPr sz="1408" kern="1200">
        <a:solidFill>
          <a:schemeClr val="tx1"/>
        </a:solidFill>
        <a:latin typeface="+mn-lt"/>
        <a:ea typeface="+mn-ea"/>
        <a:cs typeface="+mn-cs"/>
      </a:defRPr>
    </a:lvl2pPr>
    <a:lvl3pPr marL="1072866" algn="l" defTabSz="1072866" rtl="0" eaLnBrk="1" latinLnBrk="0" hangingPunct="1">
      <a:defRPr sz="1408" kern="1200">
        <a:solidFill>
          <a:schemeClr val="tx1"/>
        </a:solidFill>
        <a:latin typeface="+mn-lt"/>
        <a:ea typeface="+mn-ea"/>
        <a:cs typeface="+mn-cs"/>
      </a:defRPr>
    </a:lvl3pPr>
    <a:lvl4pPr marL="1609298" algn="l" defTabSz="1072866" rtl="0" eaLnBrk="1" latinLnBrk="0" hangingPunct="1">
      <a:defRPr sz="1408" kern="1200">
        <a:solidFill>
          <a:schemeClr val="tx1"/>
        </a:solidFill>
        <a:latin typeface="+mn-lt"/>
        <a:ea typeface="+mn-ea"/>
        <a:cs typeface="+mn-cs"/>
      </a:defRPr>
    </a:lvl4pPr>
    <a:lvl5pPr marL="2145731" algn="l" defTabSz="1072866" rtl="0" eaLnBrk="1" latinLnBrk="0" hangingPunct="1">
      <a:defRPr sz="1408" kern="1200">
        <a:solidFill>
          <a:schemeClr val="tx1"/>
        </a:solidFill>
        <a:latin typeface="+mn-lt"/>
        <a:ea typeface="+mn-ea"/>
        <a:cs typeface="+mn-cs"/>
      </a:defRPr>
    </a:lvl5pPr>
    <a:lvl6pPr marL="2682164" algn="l" defTabSz="1072866" rtl="0" eaLnBrk="1" latinLnBrk="0" hangingPunct="1">
      <a:defRPr sz="1408" kern="1200">
        <a:solidFill>
          <a:schemeClr val="tx1"/>
        </a:solidFill>
        <a:latin typeface="+mn-lt"/>
        <a:ea typeface="+mn-ea"/>
        <a:cs typeface="+mn-cs"/>
      </a:defRPr>
    </a:lvl6pPr>
    <a:lvl7pPr marL="3218597" algn="l" defTabSz="1072866" rtl="0" eaLnBrk="1" latinLnBrk="0" hangingPunct="1">
      <a:defRPr sz="1408" kern="1200">
        <a:solidFill>
          <a:schemeClr val="tx1"/>
        </a:solidFill>
        <a:latin typeface="+mn-lt"/>
        <a:ea typeface="+mn-ea"/>
        <a:cs typeface="+mn-cs"/>
      </a:defRPr>
    </a:lvl7pPr>
    <a:lvl8pPr marL="3755029" algn="l" defTabSz="1072866" rtl="0" eaLnBrk="1" latinLnBrk="0" hangingPunct="1">
      <a:defRPr sz="1408" kern="1200">
        <a:solidFill>
          <a:schemeClr val="tx1"/>
        </a:solidFill>
        <a:latin typeface="+mn-lt"/>
        <a:ea typeface="+mn-ea"/>
        <a:cs typeface="+mn-cs"/>
      </a:defRPr>
    </a:lvl8pPr>
    <a:lvl9pPr marL="4291462" algn="l" defTabSz="1072866" rtl="0" eaLnBrk="1" latinLnBrk="0" hangingPunct="1">
      <a:defRPr sz="140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11109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slide">
    <p:spTree>
      <p:nvGrpSpPr>
        <p:cNvPr id="1" name=""/>
        <p:cNvGrpSpPr/>
        <p:nvPr/>
      </p:nvGrpSpPr>
      <p:grpSpPr>
        <a:xfrm>
          <a:off x="0" y="0"/>
          <a:ext cx="0" cy="0"/>
          <a:chOff x="0" y="0"/>
          <a:chExt cx="0" cy="0"/>
        </a:xfrm>
      </p:grpSpPr>
      <p:sp>
        <p:nvSpPr>
          <p:cNvPr id="5" name="Picture Placeholder 4"/>
          <p:cNvSpPr>
            <a:spLocks noGrp="1"/>
          </p:cNvSpPr>
          <p:nvPr>
            <p:ph type="pic" sz="quarter" idx="14"/>
          </p:nvPr>
        </p:nvSpPr>
        <p:spPr>
          <a:xfrm>
            <a:off x="0" y="1196975"/>
            <a:ext cx="12192000" cy="5661025"/>
          </a:xfrm>
        </p:spPr>
        <p:txBody>
          <a:bodyPr/>
          <a:lstStyle>
            <a:lvl1pPr>
              <a:defRPr baseline="-25000"/>
            </a:lvl1pPr>
          </a:lstStyle>
          <a:p>
            <a:endParaRPr lang="en-US" dirty="0"/>
          </a:p>
        </p:txBody>
      </p:sp>
      <p:sp>
        <p:nvSpPr>
          <p:cNvPr id="19" name="Spreker + datum">
            <a:extLst>
              <a:ext uri="{FF2B5EF4-FFF2-40B4-BE49-F238E27FC236}">
                <a16:creationId xmlns="" xmlns:a16="http://schemas.microsoft.com/office/drawing/2014/main" id="{22050EA1-CA9C-4396-8218-E69567FC45DF}"/>
              </a:ext>
            </a:extLst>
          </p:cNvPr>
          <p:cNvSpPr>
            <a:spLocks noGrp="1"/>
          </p:cNvSpPr>
          <p:nvPr>
            <p:ph type="body" sz="quarter" idx="13" hasCustomPrompt="1"/>
          </p:nvPr>
        </p:nvSpPr>
        <p:spPr>
          <a:xfrm>
            <a:off x="795337" y="5589240"/>
            <a:ext cx="4652591" cy="487833"/>
          </a:xfrm>
          <a:solidFill>
            <a:schemeClr val="bg1">
              <a:lumMod val="85000"/>
            </a:schemeClr>
          </a:solidFill>
        </p:spPr>
        <p:txBody>
          <a:bodyPr tIns="180000">
            <a:normAutofit/>
          </a:bodyPr>
          <a:lstStyle>
            <a:lvl1pPr>
              <a:defRPr sz="1400" b="0" baseline="0">
                <a:solidFill>
                  <a:schemeClr val="tx1"/>
                </a:solidFill>
              </a:defRPr>
            </a:lvl1pPr>
          </a:lstStyle>
          <a:p>
            <a:pPr lvl="0"/>
            <a:r>
              <a:rPr lang="nl-NL" dirty="0"/>
              <a:t>Spreker + Datum</a:t>
            </a:r>
            <a:br>
              <a:rPr lang="nl-NL" dirty="0"/>
            </a:br>
            <a:endParaRPr lang="nl-NL" dirty="0"/>
          </a:p>
        </p:txBody>
      </p:sp>
      <p:sp>
        <p:nvSpPr>
          <p:cNvPr id="20" name="Title 1">
            <a:extLst>
              <a:ext uri="{FF2B5EF4-FFF2-40B4-BE49-F238E27FC236}">
                <a16:creationId xmlns="" xmlns:a16="http://schemas.microsoft.com/office/drawing/2014/main" id="{CB010751-BA61-49BF-A388-64D88C63EEB7}"/>
              </a:ext>
            </a:extLst>
          </p:cNvPr>
          <p:cNvSpPr>
            <a:spLocks noGrp="1"/>
          </p:cNvSpPr>
          <p:nvPr>
            <p:ph type="ctrTitle"/>
          </p:nvPr>
        </p:nvSpPr>
        <p:spPr>
          <a:xfrm>
            <a:off x="795336" y="4293096"/>
            <a:ext cx="4652591" cy="1296144"/>
          </a:xfrm>
          <a:solidFill>
            <a:schemeClr val="bg1"/>
          </a:solidFill>
        </p:spPr>
        <p:txBody>
          <a:bodyPr anchor="t">
            <a:normAutofit/>
          </a:bodyPr>
          <a:lstStyle>
            <a:lvl1pPr algn="l">
              <a:lnSpc>
                <a:spcPct val="100000"/>
              </a:lnSpc>
              <a:defRPr sz="3600">
                <a:solidFill>
                  <a:schemeClr val="tx1"/>
                </a:solidFill>
              </a:defRPr>
            </a:lvl1pPr>
          </a:lstStyle>
          <a:p>
            <a:r>
              <a:rPr lang="en-US" dirty="0"/>
              <a:t>Click to edit Master title style</a:t>
            </a:r>
            <a:endParaRPr lang="nl-NL" dirty="0"/>
          </a:p>
        </p:txBody>
      </p:sp>
      <p:sp>
        <p:nvSpPr>
          <p:cNvPr id="21" name="Subtitle 2">
            <a:extLst>
              <a:ext uri="{FF2B5EF4-FFF2-40B4-BE49-F238E27FC236}">
                <a16:creationId xmlns="" xmlns:a16="http://schemas.microsoft.com/office/drawing/2014/main" id="{13C1930B-82DE-4C71-BB08-517E656128B5}"/>
              </a:ext>
            </a:extLst>
          </p:cNvPr>
          <p:cNvSpPr>
            <a:spLocks noGrp="1"/>
          </p:cNvSpPr>
          <p:nvPr>
            <p:ph type="subTitle" idx="1"/>
          </p:nvPr>
        </p:nvSpPr>
        <p:spPr>
          <a:xfrm>
            <a:off x="795336" y="3826564"/>
            <a:ext cx="4652592" cy="466532"/>
          </a:xfrm>
          <a:solidFill>
            <a:schemeClr val="bg1"/>
          </a:solidFill>
        </p:spPr>
        <p:txBody>
          <a:bodyPr tIns="144000">
            <a:normAutofit/>
          </a:bodyPr>
          <a:lstStyle>
            <a:lvl1pPr marL="0" indent="0" algn="l">
              <a:buNone/>
              <a:defRPr sz="16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15" name="Faculty">
            <a:extLst>
              <a:ext uri="{FF2B5EF4-FFF2-40B4-BE49-F238E27FC236}">
                <a16:creationId xmlns="" xmlns:a16="http://schemas.microsoft.com/office/drawing/2014/main" id="{A0ABF4B5-8B4E-45D0-BFD3-0D0E2250F7E2}"/>
              </a:ext>
            </a:extLst>
          </p:cNvPr>
          <p:cNvSpPr txBox="1"/>
          <p:nvPr userDrawn="1"/>
        </p:nvSpPr>
        <p:spPr>
          <a:xfrm>
            <a:off x="734891" y="449050"/>
            <a:ext cx="3189124" cy="276999"/>
          </a:xfrm>
          <a:prstGeom prst="rect">
            <a:avLst/>
          </a:prstGeom>
          <a:noFill/>
        </p:spPr>
        <p:txBody>
          <a:bodyPr wrap="square" lIns="0" rtlCol="0">
            <a:spAutoFit/>
          </a:bodyPr>
          <a:lstStyle/>
          <a:p>
            <a:endParaRPr lang="nl-NL" sz="1200" dirty="0"/>
          </a:p>
        </p:txBody>
      </p:sp>
      <p:sp>
        <p:nvSpPr>
          <p:cNvPr id="8" name="TextBox 7"/>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rgbClr val="C00000"/>
                </a:solidFill>
                <a:latin typeface="Arial" panose="020B0604020202020204" pitchFamily="34" charset="0"/>
                <a:cs typeface="Arial" panose="020B0604020202020204" pitchFamily="34" charset="0"/>
              </a:rPr>
              <a:t> </a:t>
            </a:r>
            <a:r>
              <a:rPr lang="nl-NL" sz="1400" b="1" baseline="0" dirty="0">
                <a:solidFill>
                  <a:schemeClr val="accent1"/>
                </a:solidFill>
                <a:latin typeface="Arial" panose="020B0604020202020204" pitchFamily="34" charset="0"/>
                <a:cs typeface="Arial" panose="020B0604020202020204" pitchFamily="34" charset="0"/>
              </a:rPr>
              <a:t>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9" name="Straight Connector 8"/>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13" name="TextBox 12"/>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14" name="Group 13"/>
          <p:cNvGrpSpPr/>
          <p:nvPr userDrawn="1"/>
        </p:nvGrpSpPr>
        <p:grpSpPr>
          <a:xfrm>
            <a:off x="12409228" y="1873910"/>
            <a:ext cx="288032" cy="276999"/>
            <a:chOff x="12494133" y="2712391"/>
            <a:chExt cx="288032" cy="276999"/>
          </a:xfrm>
        </p:grpSpPr>
        <p:sp>
          <p:nvSpPr>
            <p:cNvPr id="16" name="Rectangle 1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18" name="Rectangle 17"/>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23" name="TextBox 22"/>
          <p:cNvSpPr txBox="1"/>
          <p:nvPr userDrawn="1"/>
        </p:nvSpPr>
        <p:spPr>
          <a:xfrm>
            <a:off x="12791363" y="4052182"/>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24"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5258401"/>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5" name="Straight Connector 24"/>
          <p:cNvCxnSpPr/>
          <p:nvPr userDrawn="1"/>
        </p:nvCxnSpPr>
        <p:spPr>
          <a:xfrm>
            <a:off x="12388482" y="5877272"/>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26" name="Group 25"/>
          <p:cNvGrpSpPr/>
          <p:nvPr userDrawn="1"/>
        </p:nvGrpSpPr>
        <p:grpSpPr>
          <a:xfrm>
            <a:off x="12397928" y="2575937"/>
            <a:ext cx="288032" cy="276999"/>
            <a:chOff x="12492689" y="2721406"/>
            <a:chExt cx="288032" cy="276999"/>
          </a:xfrm>
        </p:grpSpPr>
        <p:sp>
          <p:nvSpPr>
            <p:cNvPr id="27" name="Rectangle 2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29" name="Straight Connector 28"/>
          <p:cNvCxnSpPr/>
          <p:nvPr userDrawn="1"/>
        </p:nvCxnSpPr>
        <p:spPr>
          <a:xfrm>
            <a:off x="12396700" y="244712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TextBox 25"/>
          <p:cNvSpPr txBox="1"/>
          <p:nvPr userDrawn="1"/>
        </p:nvSpPr>
        <p:spPr>
          <a:xfrm>
            <a:off x="12792744" y="2492896"/>
            <a:ext cx="1728192" cy="64633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sz="900" dirty="0">
                <a:latin typeface="Arial" panose="020B0604020202020204" pitchFamily="34" charset="0"/>
                <a:cs typeface="Arial" panose="020B0604020202020204" pitchFamily="34" charset="0"/>
              </a:rPr>
              <a:t>Select the</a:t>
            </a:r>
            <a:r>
              <a:rPr lang="nl-NL" sz="900" baseline="0" dirty="0">
                <a:latin typeface="Arial" panose="020B0604020202020204" pitchFamily="34" charset="0"/>
                <a:cs typeface="Arial" panose="020B0604020202020204" pitchFamily="34" charset="0"/>
              </a:rPr>
              <a:t> image and click on </a:t>
            </a:r>
            <a:r>
              <a:rPr lang="nl-NL" sz="900" b="1" dirty="0">
                <a:latin typeface="Arial" panose="020B0604020202020204" pitchFamily="34" charset="0"/>
                <a:cs typeface="Arial" panose="020B0604020202020204" pitchFamily="34" charset="0"/>
              </a:rPr>
              <a:t>‘Drawing Tools’.  </a:t>
            </a:r>
            <a:r>
              <a:rPr lang="nl-NL" sz="900" b="0" dirty="0">
                <a:latin typeface="Arial" panose="020B0604020202020204" pitchFamily="34" charset="0"/>
                <a:cs typeface="Arial" panose="020B0604020202020204" pitchFamily="34" charset="0"/>
              </a:rPr>
              <a:t>Click</a:t>
            </a:r>
            <a:r>
              <a:rPr lang="nl-NL" sz="900" b="0" baseline="0" dirty="0">
                <a:latin typeface="Arial" panose="020B0604020202020204" pitchFamily="34" charset="0"/>
                <a:cs typeface="Arial" panose="020B0604020202020204" pitchFamily="34" charset="0"/>
              </a:rPr>
              <a:t> on </a:t>
            </a:r>
            <a:r>
              <a:rPr lang="nl-NL" sz="900" b="1" dirty="0">
                <a:latin typeface="Arial" panose="020B0604020202020204" pitchFamily="34" charset="0"/>
                <a:cs typeface="Arial" panose="020B0604020202020204" pitchFamily="34" charset="0"/>
              </a:rPr>
              <a:t>‘Arrange’ </a:t>
            </a:r>
            <a:r>
              <a:rPr lang="nl-NL" sz="900" dirty="0">
                <a:latin typeface="Arial" panose="020B0604020202020204" pitchFamily="34" charset="0"/>
                <a:cs typeface="Arial" panose="020B0604020202020204" pitchFamily="34" charset="0"/>
              </a:rPr>
              <a:t>and then </a:t>
            </a:r>
            <a:r>
              <a:rPr lang="nl-NL" sz="900" b="1" dirty="0">
                <a:latin typeface="Arial" panose="020B0604020202020204" pitchFamily="34" charset="0"/>
                <a:cs typeface="Arial" panose="020B0604020202020204" pitchFamily="34" charset="0"/>
              </a:rPr>
              <a:t>‘Send</a:t>
            </a:r>
            <a:r>
              <a:rPr lang="nl-NL" sz="900" b="1" baseline="0" dirty="0">
                <a:latin typeface="Arial" panose="020B0604020202020204" pitchFamily="34" charset="0"/>
                <a:cs typeface="Arial" panose="020B0604020202020204" pitchFamily="34" charset="0"/>
              </a:rPr>
              <a:t> Backward</a:t>
            </a:r>
            <a:r>
              <a:rPr lang="nl-NL" sz="900" b="1" dirty="0">
                <a:latin typeface="Arial" panose="020B0604020202020204" pitchFamily="34" charset="0"/>
                <a:cs typeface="Arial" panose="020B0604020202020204" pitchFamily="34" charset="0"/>
              </a:rPr>
              <a:t>’</a:t>
            </a:r>
            <a:r>
              <a:rPr lang="nl-NL" sz="900" dirty="0">
                <a:latin typeface="Arial" panose="020B0604020202020204" pitchFamily="34" charset="0"/>
                <a:cs typeface="Arial" panose="020B0604020202020204" pitchFamily="34" charset="0"/>
              </a:rPr>
              <a:t>.  </a:t>
            </a:r>
            <a:endParaRPr lang="en-US" sz="900" dirty="0">
              <a:latin typeface="Arial" panose="020B0604020202020204" pitchFamily="34" charset="0"/>
              <a:cs typeface="Arial" panose="020B0604020202020204" pitchFamily="34" charset="0"/>
            </a:endParaRPr>
          </a:p>
        </p:txBody>
      </p:sp>
      <p:grpSp>
        <p:nvGrpSpPr>
          <p:cNvPr id="32" name="Group 31"/>
          <p:cNvGrpSpPr/>
          <p:nvPr userDrawn="1"/>
        </p:nvGrpSpPr>
        <p:grpSpPr>
          <a:xfrm>
            <a:off x="12421465" y="4054051"/>
            <a:ext cx="288032" cy="276999"/>
            <a:chOff x="12492689" y="2721406"/>
            <a:chExt cx="288032" cy="276999"/>
          </a:xfrm>
        </p:grpSpPr>
        <p:sp>
          <p:nvSpPr>
            <p:cNvPr id="33" name="Rectangle 3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35" name="Straight Connector 34"/>
          <p:cNvCxnSpPr/>
          <p:nvPr userDrawn="1"/>
        </p:nvCxnSpPr>
        <p:spPr>
          <a:xfrm>
            <a:off x="12385533" y="397101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7" name="TextBox 36"/>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Titelpage</a:t>
            </a:r>
            <a:endParaRPr lang="en-US" b="1" dirty="0">
              <a:solidFill>
                <a:schemeClr val="accent1"/>
              </a:solidFill>
              <a:latin typeface="Arial" panose="020B0604020202020204" pitchFamily="34" charset="0"/>
              <a:cs typeface="Arial" panose="020B0604020202020204" pitchFamily="34" charset="0"/>
            </a:endParaRPr>
          </a:p>
        </p:txBody>
      </p:sp>
      <p:pic>
        <p:nvPicPr>
          <p:cNvPr id="36" name="Picture 3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16000" y="241200"/>
            <a:ext cx="3567811" cy="388800"/>
          </a:xfrm>
          <a:prstGeom prst="rect">
            <a:avLst/>
          </a:prstGeom>
        </p:spPr>
      </p:pic>
      <p:pic>
        <p:nvPicPr>
          <p:cNvPr id="1026"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864752" y="3176220"/>
            <a:ext cx="1364177" cy="684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Arrow Connector 3"/>
          <p:cNvCxnSpPr/>
          <p:nvPr userDrawn="1"/>
        </p:nvCxnSpPr>
        <p:spPr>
          <a:xfrm flipH="1" flipV="1">
            <a:off x="13681635" y="3384854"/>
            <a:ext cx="61736" cy="188161"/>
          </a:xfrm>
          <a:prstGeom prst="straightConnector1">
            <a:avLst/>
          </a:prstGeom>
          <a:ln w="1905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userDrawn="1"/>
        </p:nvSpPr>
        <p:spPr>
          <a:xfrm>
            <a:off x="623392" y="449050"/>
            <a:ext cx="3586681" cy="353943"/>
          </a:xfrm>
          <a:prstGeom prst="rect">
            <a:avLst/>
          </a:prstGeom>
          <a:noFill/>
        </p:spPr>
        <p:txBody>
          <a:bodyPr wrap="square" rtlCol="0">
            <a:spAutoFit/>
          </a:bodyPr>
          <a:lstStyle/>
          <a:p>
            <a:r>
              <a:rPr lang="nl-NL" sz="1700" dirty="0"/>
              <a:t>Faculty of</a:t>
            </a:r>
            <a:r>
              <a:rPr lang="nl-NL" sz="1700" baseline="0" dirty="0"/>
              <a:t> Humanities</a:t>
            </a:r>
            <a:endParaRPr lang="en-US" sz="1700" dirty="0"/>
          </a:p>
        </p:txBody>
      </p:sp>
    </p:spTree>
    <p:extLst>
      <p:ext uri="{BB962C8B-B14F-4D97-AF65-F5344CB8AC3E}">
        <p14:creationId xmlns:p14="http://schemas.microsoft.com/office/powerpoint/2010/main" val="1585257966"/>
      </p:ext>
    </p:extLst>
  </p:cSld>
  <p:clrMapOvr>
    <a:masterClrMapping/>
  </p:clrMapOvr>
  <p:extLst>
    <p:ext uri="{DCECCB84-F9BA-43D5-87BE-67443E8EF086}">
      <p15:sldGuideLst xmlns:p15="http://schemas.microsoft.com/office/powerpoint/2012/main">
        <p15:guide id="8" pos="668">
          <p15:clr>
            <a:srgbClr val="FBAE40"/>
          </p15:clr>
        </p15:guide>
        <p15:guide id="9" pos="4567">
          <p15:clr>
            <a:srgbClr val="FBAE40"/>
          </p15:clr>
        </p15:guide>
        <p15:guide id="11" orient="horz" pos="3816" userDrawn="1">
          <p15:clr>
            <a:srgbClr val="FBAE40"/>
          </p15:clr>
        </p15:guide>
        <p15:guide id="12" orient="horz" pos="3528" userDrawn="1">
          <p15:clr>
            <a:srgbClr val="FBAE40"/>
          </p15:clr>
        </p15:guide>
        <p15:guide id="13" pos="501" userDrawn="1">
          <p15:clr>
            <a:srgbClr val="FBAE40"/>
          </p15:clr>
        </p15:guide>
        <p15:guide id="14" pos="3425" userDrawn="1">
          <p15:clr>
            <a:srgbClr val="FBAE40"/>
          </p15:clr>
        </p15:guide>
        <p15:guide id="15"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slide 3x">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0D21EEC-E4A5-40DE-861A-A5D2970A8439}"/>
              </a:ext>
            </a:extLst>
          </p:cNvPr>
          <p:cNvSpPr>
            <a:spLocks noGrp="1"/>
          </p:cNvSpPr>
          <p:nvPr>
            <p:ph type="title"/>
          </p:nvPr>
        </p:nvSpPr>
        <p:spPr>
          <a:xfrm>
            <a:off x="489315" y="678869"/>
            <a:ext cx="11159196" cy="805915"/>
          </a:xfrm>
        </p:spPr>
        <p:txBody>
          <a:bodyPr/>
          <a:lstStyle>
            <a:lvl1pPr>
              <a:defRPr>
                <a:solidFill>
                  <a:schemeClr val="accent1"/>
                </a:solidFill>
              </a:defRPr>
            </a:lvl1pPr>
          </a:lstStyle>
          <a:p>
            <a:r>
              <a:rPr lang="en-US"/>
              <a:t>Click to edit Master title style</a:t>
            </a:r>
            <a:endParaRPr lang="nl-NL" dirty="0"/>
          </a:p>
        </p:txBody>
      </p:sp>
      <p:sp useBgFill="1">
        <p:nvSpPr>
          <p:cNvPr id="8" name="Picture Placeholder 7">
            <a:extLst>
              <a:ext uri="{FF2B5EF4-FFF2-40B4-BE49-F238E27FC236}">
                <a16:creationId xmlns="" xmlns:a16="http://schemas.microsoft.com/office/drawing/2014/main" id="{ED60D2CD-D95E-4DE8-81CF-F42051EAC35B}"/>
              </a:ext>
            </a:extLst>
          </p:cNvPr>
          <p:cNvSpPr>
            <a:spLocks noGrp="1"/>
          </p:cNvSpPr>
          <p:nvPr>
            <p:ph type="pic" sz="quarter" idx="10" hasCustomPrompt="1"/>
          </p:nvPr>
        </p:nvSpPr>
        <p:spPr>
          <a:xfrm>
            <a:off x="584200" y="1552801"/>
            <a:ext cx="3495576"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16" name="Picture Placeholder 7">
            <a:extLst>
              <a:ext uri="{FF2B5EF4-FFF2-40B4-BE49-F238E27FC236}">
                <a16:creationId xmlns="" xmlns:a16="http://schemas.microsoft.com/office/drawing/2014/main" id="{F3EBE767-6505-4CEF-AB07-52CB38903C16}"/>
              </a:ext>
            </a:extLst>
          </p:cNvPr>
          <p:cNvSpPr>
            <a:spLocks noGrp="1"/>
          </p:cNvSpPr>
          <p:nvPr>
            <p:ph type="pic" sz="quarter" idx="11" hasCustomPrompt="1"/>
          </p:nvPr>
        </p:nvSpPr>
        <p:spPr>
          <a:xfrm>
            <a:off x="8112224" y="1552801"/>
            <a:ext cx="3495576"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17" name="Picture Placeholder 7">
            <a:extLst>
              <a:ext uri="{FF2B5EF4-FFF2-40B4-BE49-F238E27FC236}">
                <a16:creationId xmlns="" xmlns:a16="http://schemas.microsoft.com/office/drawing/2014/main" id="{D0EE3735-77D9-4126-9A30-0D4B6017D65C}"/>
              </a:ext>
            </a:extLst>
          </p:cNvPr>
          <p:cNvSpPr>
            <a:spLocks noGrp="1"/>
          </p:cNvSpPr>
          <p:nvPr>
            <p:ph type="pic" sz="quarter" idx="12" hasCustomPrompt="1"/>
          </p:nvPr>
        </p:nvSpPr>
        <p:spPr>
          <a:xfrm>
            <a:off x="4348212" y="1552801"/>
            <a:ext cx="3495576"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28" name="TextBox 27"/>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3x Image page</a:t>
            </a:r>
            <a:endParaRPr lang="en-US" b="1" dirty="0">
              <a:solidFill>
                <a:schemeClr val="accent1"/>
              </a:solidFill>
              <a:latin typeface="Arial" panose="020B0604020202020204" pitchFamily="34" charset="0"/>
              <a:cs typeface="Arial" panose="020B0604020202020204" pitchFamily="34" charset="0"/>
            </a:endParaRPr>
          </a:p>
        </p:txBody>
      </p:sp>
      <p:sp>
        <p:nvSpPr>
          <p:cNvPr id="29" name="TextBox 28"/>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30" name="Straight Connector 29"/>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1" name="TextBox 30"/>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32" name="Picture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33" name="TextBox 32"/>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a:t>
            </a:r>
            <a:r>
              <a:rPr lang="nl-NL" sz="900" dirty="0" err="1">
                <a:latin typeface="Arial" panose="020B0604020202020204" pitchFamily="34" charset="0"/>
                <a:cs typeface="Arial" panose="020B0604020202020204" pitchFamily="34" charset="0"/>
              </a:rPr>
              <a:t>you</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would</a:t>
            </a:r>
            <a:r>
              <a:rPr lang="nl-NL" sz="900" baseline="0" dirty="0">
                <a:latin typeface="Arial" panose="020B0604020202020204" pitchFamily="34" charset="0"/>
                <a:cs typeface="Arial" panose="020B0604020202020204" pitchFamily="34" charset="0"/>
              </a:rPr>
              <a:t> like </a:t>
            </a:r>
            <a:r>
              <a:rPr lang="nl-NL" sz="900" baseline="0" dirty="0" err="1">
                <a:latin typeface="Arial" panose="020B0604020202020204" pitchFamily="34" charset="0"/>
                <a:cs typeface="Arial" panose="020B0604020202020204" pitchFamily="34" charset="0"/>
              </a:rPr>
              <a:t>to</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insert</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and</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then</a:t>
            </a:r>
            <a:r>
              <a:rPr lang="nl-NL" sz="900" baseline="0" dirty="0">
                <a:latin typeface="Arial" panose="020B0604020202020204" pitchFamily="34" charset="0"/>
                <a:cs typeface="Arial" panose="020B0604020202020204" pitchFamily="34" charset="0"/>
              </a:rPr>
              <a:t>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34" name="Group 33"/>
          <p:cNvGrpSpPr/>
          <p:nvPr userDrawn="1"/>
        </p:nvGrpSpPr>
        <p:grpSpPr>
          <a:xfrm>
            <a:off x="12409228" y="1873910"/>
            <a:ext cx="288032" cy="276999"/>
            <a:chOff x="12494133" y="2712391"/>
            <a:chExt cx="288032" cy="276999"/>
          </a:xfrm>
        </p:grpSpPr>
        <p:sp>
          <p:nvSpPr>
            <p:cNvPr id="35" name="Rectangle 3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37" name="Rectangle 36"/>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39" name="TextBox 38"/>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40"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1" name="Straight Connector 40"/>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43" name="Group 42"/>
          <p:cNvGrpSpPr/>
          <p:nvPr userDrawn="1"/>
        </p:nvGrpSpPr>
        <p:grpSpPr>
          <a:xfrm>
            <a:off x="12421465" y="2503929"/>
            <a:ext cx="288032" cy="276999"/>
            <a:chOff x="12492689" y="2721406"/>
            <a:chExt cx="288032" cy="276999"/>
          </a:xfrm>
        </p:grpSpPr>
        <p:sp>
          <p:nvSpPr>
            <p:cNvPr id="44" name="Rectangle 4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46" name="Straight Connector 45"/>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4444850"/>
      </p:ext>
    </p:extLst>
  </p:cSld>
  <p:clrMapOvr>
    <a:masterClrMapping/>
  </p:clrMapOvr>
  <p:extLst>
    <p:ext uri="{DCECCB84-F9BA-43D5-87BE-67443E8EF086}">
      <p15:sldGuideLst xmlns:p15="http://schemas.microsoft.com/office/powerpoint/2012/main">
        <p15:guide id="1" pos="3976">
          <p15:clr>
            <a:srgbClr val="FBAE40"/>
          </p15:clr>
        </p15:guide>
        <p15:guide id="4" pos="363">
          <p15:clr>
            <a:srgbClr val="FBAE40"/>
          </p15:clr>
        </p15:guide>
        <p15:guide id="7" pos="5301">
          <p15:clr>
            <a:srgbClr val="FBAE40"/>
          </p15:clr>
        </p15:guide>
        <p15:guide id="8" pos="484">
          <p15:clr>
            <a:srgbClr val="FBAE40"/>
          </p15:clr>
        </p15:guide>
        <p15:guide id="9" orient="horz" pos="981">
          <p15:clr>
            <a:srgbClr val="FBAE40"/>
          </p15:clr>
        </p15:guide>
        <p15:guide id="10" orient="horz" pos="2523">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Fotoslide 2x">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0D21EEC-E4A5-40DE-861A-A5D2970A8439}"/>
              </a:ext>
            </a:extLst>
          </p:cNvPr>
          <p:cNvSpPr>
            <a:spLocks noGrp="1"/>
          </p:cNvSpPr>
          <p:nvPr>
            <p:ph type="title"/>
          </p:nvPr>
        </p:nvSpPr>
        <p:spPr>
          <a:xfrm>
            <a:off x="489315" y="678869"/>
            <a:ext cx="11159196" cy="805915"/>
          </a:xfrm>
        </p:spPr>
        <p:txBody>
          <a:bodyPr/>
          <a:lstStyle>
            <a:lvl1pPr>
              <a:defRPr>
                <a:solidFill>
                  <a:schemeClr val="accent1"/>
                </a:solidFill>
              </a:defRPr>
            </a:lvl1pPr>
          </a:lstStyle>
          <a:p>
            <a:r>
              <a:rPr lang="en-US"/>
              <a:t>Click to edit Master title style</a:t>
            </a:r>
            <a:endParaRPr lang="nl-NL" dirty="0"/>
          </a:p>
        </p:txBody>
      </p:sp>
      <p:sp useBgFill="1">
        <p:nvSpPr>
          <p:cNvPr id="8" name="Picture Placeholder 7">
            <a:extLst>
              <a:ext uri="{FF2B5EF4-FFF2-40B4-BE49-F238E27FC236}">
                <a16:creationId xmlns="" xmlns:a16="http://schemas.microsoft.com/office/drawing/2014/main" id="{ED60D2CD-D95E-4DE8-81CF-F42051EAC35B}"/>
              </a:ext>
            </a:extLst>
          </p:cNvPr>
          <p:cNvSpPr>
            <a:spLocks noGrp="1"/>
          </p:cNvSpPr>
          <p:nvPr>
            <p:ph type="pic" sz="quarter" idx="10" hasCustomPrompt="1"/>
          </p:nvPr>
        </p:nvSpPr>
        <p:spPr>
          <a:xfrm>
            <a:off x="479376" y="1530479"/>
            <a:ext cx="5151760"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7" name="Picture Placeholder 7">
            <a:extLst>
              <a:ext uri="{FF2B5EF4-FFF2-40B4-BE49-F238E27FC236}">
                <a16:creationId xmlns="" xmlns:a16="http://schemas.microsoft.com/office/drawing/2014/main" id="{4685375D-185B-47C2-B347-B84257FEFAAF}"/>
              </a:ext>
            </a:extLst>
          </p:cNvPr>
          <p:cNvSpPr>
            <a:spLocks noGrp="1"/>
          </p:cNvSpPr>
          <p:nvPr>
            <p:ph type="pic" sz="quarter" idx="11" hasCustomPrompt="1"/>
          </p:nvPr>
        </p:nvSpPr>
        <p:spPr>
          <a:xfrm>
            <a:off x="6528048" y="1520576"/>
            <a:ext cx="5151760" cy="4900535"/>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26" name="TextBox 25"/>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2x Image page</a:t>
            </a:r>
            <a:endParaRPr lang="en-US" b="1" dirty="0">
              <a:solidFill>
                <a:schemeClr val="accent1"/>
              </a:solidFill>
              <a:latin typeface="Arial" panose="020B0604020202020204" pitchFamily="34" charset="0"/>
              <a:cs typeface="Arial" panose="020B0604020202020204" pitchFamily="34" charset="0"/>
            </a:endParaRPr>
          </a:p>
        </p:txBody>
      </p:sp>
      <p:sp>
        <p:nvSpPr>
          <p:cNvPr id="27" name="TextBox 26"/>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28" name="Straight Connector 27"/>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TextBox 28"/>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30" name="Picture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31" name="TextBox 30"/>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a:t>
            </a:r>
            <a:r>
              <a:rPr lang="nl-NL" sz="900" dirty="0" err="1">
                <a:latin typeface="Arial" panose="020B0604020202020204" pitchFamily="34" charset="0"/>
                <a:cs typeface="Arial" panose="020B0604020202020204" pitchFamily="34" charset="0"/>
              </a:rPr>
              <a:t>you</a:t>
            </a:r>
            <a:r>
              <a:rPr lang="nl-NL" sz="900" dirty="0">
                <a:latin typeface="Arial" panose="020B0604020202020204" pitchFamily="34" charset="0"/>
                <a:cs typeface="Arial" panose="020B0604020202020204" pitchFamily="34" charset="0"/>
              </a:rPr>
              <a:t> </a:t>
            </a:r>
            <a:r>
              <a:rPr lang="nl-NL" sz="900" dirty="0" err="1">
                <a:latin typeface="Arial" panose="020B0604020202020204" pitchFamily="34" charset="0"/>
                <a:cs typeface="Arial" panose="020B0604020202020204" pitchFamily="34" charset="0"/>
              </a:rPr>
              <a:t>would</a:t>
            </a:r>
            <a:r>
              <a:rPr lang="nl-NL" sz="900" baseline="0" dirty="0">
                <a:latin typeface="Arial" panose="020B0604020202020204" pitchFamily="34" charset="0"/>
                <a:cs typeface="Arial" panose="020B0604020202020204" pitchFamily="34" charset="0"/>
              </a:rPr>
              <a:t> like </a:t>
            </a:r>
            <a:r>
              <a:rPr lang="nl-NL" sz="900" baseline="0" dirty="0" err="1">
                <a:latin typeface="Arial" panose="020B0604020202020204" pitchFamily="34" charset="0"/>
                <a:cs typeface="Arial" panose="020B0604020202020204" pitchFamily="34" charset="0"/>
              </a:rPr>
              <a:t>to</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insert</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and</a:t>
            </a:r>
            <a:r>
              <a:rPr lang="nl-NL" sz="900" baseline="0" dirty="0">
                <a:latin typeface="Arial" panose="020B0604020202020204" pitchFamily="34" charset="0"/>
                <a:cs typeface="Arial" panose="020B0604020202020204" pitchFamily="34" charset="0"/>
              </a:rPr>
              <a:t> </a:t>
            </a:r>
            <a:r>
              <a:rPr lang="nl-NL" sz="900" baseline="0" dirty="0" err="1">
                <a:latin typeface="Arial" panose="020B0604020202020204" pitchFamily="34" charset="0"/>
                <a:cs typeface="Arial" panose="020B0604020202020204" pitchFamily="34" charset="0"/>
              </a:rPr>
              <a:t>then</a:t>
            </a:r>
            <a:r>
              <a:rPr lang="nl-NL" sz="900" baseline="0" dirty="0">
                <a:latin typeface="Arial" panose="020B0604020202020204" pitchFamily="34" charset="0"/>
                <a:cs typeface="Arial" panose="020B0604020202020204" pitchFamily="34" charset="0"/>
              </a:rPr>
              <a:t>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32" name="Group 31"/>
          <p:cNvGrpSpPr/>
          <p:nvPr userDrawn="1"/>
        </p:nvGrpSpPr>
        <p:grpSpPr>
          <a:xfrm>
            <a:off x="12409228" y="1873910"/>
            <a:ext cx="288032" cy="276999"/>
            <a:chOff x="12494133" y="2712391"/>
            <a:chExt cx="288032" cy="276999"/>
          </a:xfrm>
        </p:grpSpPr>
        <p:sp>
          <p:nvSpPr>
            <p:cNvPr id="33" name="Rectangle 3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35" name="Rectangle 34"/>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37" name="TextBox 36"/>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38"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9" name="Straight Connector 38"/>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12421465" y="2503929"/>
            <a:ext cx="288032" cy="276999"/>
            <a:chOff x="12492689" y="2721406"/>
            <a:chExt cx="288032" cy="276999"/>
          </a:xfrm>
        </p:grpSpPr>
        <p:sp>
          <p:nvSpPr>
            <p:cNvPr id="42" name="Rectangle 4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44" name="Straight Connector 43"/>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0189821"/>
      </p:ext>
    </p:extLst>
  </p:cSld>
  <p:clrMapOvr>
    <a:masterClrMapping/>
  </p:clrMapOvr>
  <p:extLst>
    <p:ext uri="{DCECCB84-F9BA-43D5-87BE-67443E8EF086}">
      <p15:sldGuideLst xmlns:p15="http://schemas.microsoft.com/office/powerpoint/2012/main">
        <p15:guide id="4" pos="363">
          <p15:clr>
            <a:srgbClr val="FBAE40"/>
          </p15:clr>
        </p15:guide>
        <p15:guide id="7" pos="484">
          <p15:clr>
            <a:srgbClr val="FBAE40"/>
          </p15:clr>
        </p15:guide>
        <p15:guide id="8" orient="horz" pos="981">
          <p15:clr>
            <a:srgbClr val="FBAE40"/>
          </p15:clr>
        </p15:guide>
        <p15:guide id="9" orient="horz" pos="2523">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video (iMac)">
    <p:spTree>
      <p:nvGrpSpPr>
        <p:cNvPr id="1" name=""/>
        <p:cNvGrpSpPr/>
        <p:nvPr/>
      </p:nvGrpSpPr>
      <p:grpSpPr>
        <a:xfrm>
          <a:off x="0" y="0"/>
          <a:ext cx="0" cy="0"/>
          <a:chOff x="0" y="0"/>
          <a:chExt cx="0" cy="0"/>
        </a:xfrm>
      </p:grpSpPr>
      <p:pic>
        <p:nvPicPr>
          <p:cNvPr id="7" name="Picture 6" descr="iMac.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7294" y="1668379"/>
            <a:ext cx="6430375" cy="4774256"/>
          </a:xfrm>
          <a:prstGeom prst="rect">
            <a:avLst/>
          </a:prstGeom>
        </p:spPr>
      </p:pic>
      <p:sp>
        <p:nvSpPr>
          <p:cNvPr id="6" name="Text Placeholder 5"/>
          <p:cNvSpPr>
            <a:spLocks noGrp="1"/>
          </p:cNvSpPr>
          <p:nvPr>
            <p:ph type="body" sz="quarter" idx="11"/>
          </p:nvPr>
        </p:nvSpPr>
        <p:spPr>
          <a:xfrm>
            <a:off x="489315" y="1710268"/>
            <a:ext cx="5606686" cy="4468864"/>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8" name="Rectangle 7"/>
          <p:cNvSpPr/>
          <p:nvPr/>
        </p:nvSpPr>
        <p:spPr>
          <a:xfrm>
            <a:off x="6302400" y="2006400"/>
            <a:ext cx="5505600" cy="28464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4" name="Content Placeholder 3"/>
          <p:cNvSpPr>
            <a:spLocks noGrp="1"/>
          </p:cNvSpPr>
          <p:nvPr>
            <p:ph sz="quarter" idx="12"/>
          </p:nvPr>
        </p:nvSpPr>
        <p:spPr>
          <a:xfrm>
            <a:off x="6302400" y="2006400"/>
            <a:ext cx="5505600" cy="2846400"/>
          </a:xfrm>
        </p:spPr>
        <p:txBody>
          <a:bodyPr/>
          <a:lstStyle>
            <a:lvl1pPr>
              <a:defRPr>
                <a:solidFill>
                  <a:schemeClr val="accent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3" name="Title 2"/>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pic>
        <p:nvPicPr>
          <p:cNvPr id="9" name="Picture 8" descr="iMac.png">
            <a:extLst>
              <a:ext uri="{FF2B5EF4-FFF2-40B4-BE49-F238E27FC236}">
                <a16:creationId xmlns="" xmlns:a16="http://schemas.microsoft.com/office/drawing/2014/main" id="{C8FBE6D9-3C61-4A64-8829-1D01D752B62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87294" y="1668379"/>
            <a:ext cx="6430375" cy="4774256"/>
          </a:xfrm>
          <a:prstGeom prst="rect">
            <a:avLst/>
          </a:prstGeom>
        </p:spPr>
      </p:pic>
      <p:sp>
        <p:nvSpPr>
          <p:cNvPr id="10" name="Rectangle 9">
            <a:extLst>
              <a:ext uri="{FF2B5EF4-FFF2-40B4-BE49-F238E27FC236}">
                <a16:creationId xmlns="" xmlns:a16="http://schemas.microsoft.com/office/drawing/2014/main" id="{24D704BE-186B-4873-9F53-FB8893678272}"/>
              </a:ext>
            </a:extLst>
          </p:cNvPr>
          <p:cNvSpPr/>
          <p:nvPr userDrawn="1"/>
        </p:nvSpPr>
        <p:spPr>
          <a:xfrm>
            <a:off x="6302400" y="2006400"/>
            <a:ext cx="5505600" cy="28464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29" name="TextBox 28"/>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30" name="Straight Connector 29"/>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32"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34" name="TextBox 33"/>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35" name="TextBox 34"/>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36"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Box 36"/>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38" name="TextBox 37"/>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39" name="TextBox 38"/>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40" name="TextBox 39"/>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41" name="TextBox 40"/>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42" name="TextBox 41"/>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43" name="Group 42"/>
          <p:cNvGrpSpPr/>
          <p:nvPr userDrawn="1"/>
        </p:nvGrpSpPr>
        <p:grpSpPr>
          <a:xfrm>
            <a:off x="-2425457" y="2431921"/>
            <a:ext cx="288032" cy="276999"/>
            <a:chOff x="12492689" y="2721406"/>
            <a:chExt cx="288032" cy="276999"/>
          </a:xfrm>
        </p:grpSpPr>
        <p:sp>
          <p:nvSpPr>
            <p:cNvPr id="44" name="Rectangle 4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46" name="Group 45"/>
          <p:cNvGrpSpPr/>
          <p:nvPr userDrawn="1"/>
        </p:nvGrpSpPr>
        <p:grpSpPr>
          <a:xfrm>
            <a:off x="-2426044" y="2725767"/>
            <a:ext cx="288032" cy="276999"/>
            <a:chOff x="12492689" y="2721406"/>
            <a:chExt cx="288032" cy="276999"/>
          </a:xfrm>
        </p:grpSpPr>
        <p:sp>
          <p:nvSpPr>
            <p:cNvPr id="47" name="Rectangle 4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49" name="Group 48"/>
          <p:cNvGrpSpPr/>
          <p:nvPr userDrawn="1"/>
        </p:nvGrpSpPr>
        <p:grpSpPr>
          <a:xfrm>
            <a:off x="-2425457" y="3023105"/>
            <a:ext cx="288032" cy="276999"/>
            <a:chOff x="12492689" y="2721406"/>
            <a:chExt cx="288032" cy="276999"/>
          </a:xfrm>
        </p:grpSpPr>
        <p:sp>
          <p:nvSpPr>
            <p:cNvPr id="50" name="Rectangle 4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52" name="Group 51"/>
          <p:cNvGrpSpPr/>
          <p:nvPr userDrawn="1"/>
        </p:nvGrpSpPr>
        <p:grpSpPr>
          <a:xfrm>
            <a:off x="-2425457" y="3329531"/>
            <a:ext cx="288032" cy="276999"/>
            <a:chOff x="12492689" y="2721406"/>
            <a:chExt cx="288032" cy="276999"/>
          </a:xfrm>
        </p:grpSpPr>
        <p:sp>
          <p:nvSpPr>
            <p:cNvPr id="53" name="Rectangle 5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55" name="Group 54"/>
          <p:cNvGrpSpPr/>
          <p:nvPr userDrawn="1"/>
        </p:nvGrpSpPr>
        <p:grpSpPr>
          <a:xfrm>
            <a:off x="-2427768" y="3630519"/>
            <a:ext cx="288032" cy="276999"/>
            <a:chOff x="12492689" y="2721406"/>
            <a:chExt cx="288032" cy="276999"/>
          </a:xfrm>
        </p:grpSpPr>
        <p:sp>
          <p:nvSpPr>
            <p:cNvPr id="56" name="Rectangle 5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571282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and video (iPad Landscape)">
    <p:spTree>
      <p:nvGrpSpPr>
        <p:cNvPr id="1" name=""/>
        <p:cNvGrpSpPr/>
        <p:nvPr/>
      </p:nvGrpSpPr>
      <p:grpSpPr>
        <a:xfrm>
          <a:off x="0" y="0"/>
          <a:ext cx="0" cy="0"/>
          <a:chOff x="0" y="0"/>
          <a:chExt cx="0" cy="0"/>
        </a:xfrm>
      </p:grpSpPr>
      <p:pic>
        <p:nvPicPr>
          <p:cNvPr id="8" name="Picture 7" descr="iPad Mini H.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3309" y="2216721"/>
            <a:ext cx="6237171" cy="4110287"/>
          </a:xfrm>
          <a:prstGeom prst="rect">
            <a:avLst/>
          </a:prstGeom>
        </p:spPr>
      </p:pic>
      <p:sp>
        <p:nvSpPr>
          <p:cNvPr id="6" name="Text Placeholder 5"/>
          <p:cNvSpPr>
            <a:spLocks noGrp="1"/>
          </p:cNvSpPr>
          <p:nvPr>
            <p:ph type="body" sz="quarter" idx="11"/>
          </p:nvPr>
        </p:nvSpPr>
        <p:spPr>
          <a:xfrm>
            <a:off x="489315" y="1710268"/>
            <a:ext cx="5606685" cy="4468864"/>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Rectangle 6"/>
          <p:cNvSpPr/>
          <p:nvPr/>
        </p:nvSpPr>
        <p:spPr>
          <a:xfrm>
            <a:off x="6043200" y="2750400"/>
            <a:ext cx="4564800" cy="3163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4" name="Content Placeholder 3"/>
          <p:cNvSpPr>
            <a:spLocks noGrp="1"/>
          </p:cNvSpPr>
          <p:nvPr>
            <p:ph sz="quarter" idx="12"/>
          </p:nvPr>
        </p:nvSpPr>
        <p:spPr>
          <a:xfrm>
            <a:off x="6043200" y="2750400"/>
            <a:ext cx="4564800" cy="3163200"/>
          </a:xfrm>
        </p:spPr>
        <p:txBody>
          <a:bodyPr/>
          <a:lstStyle>
            <a:lvl1pPr>
              <a:defRPr>
                <a:solidFill>
                  <a:schemeClr val="accent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3" name="Title 2"/>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pic>
        <p:nvPicPr>
          <p:cNvPr id="9" name="Picture 8" descr="iPad Mini H.png">
            <a:extLst>
              <a:ext uri="{FF2B5EF4-FFF2-40B4-BE49-F238E27FC236}">
                <a16:creationId xmlns="" xmlns:a16="http://schemas.microsoft.com/office/drawing/2014/main" id="{7213BA93-BA9D-4BEE-882B-0E3A8EBCEE7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23309" y="2216721"/>
            <a:ext cx="6237171" cy="4110287"/>
          </a:xfrm>
          <a:prstGeom prst="rect">
            <a:avLst/>
          </a:prstGeom>
        </p:spPr>
      </p:pic>
      <p:sp>
        <p:nvSpPr>
          <p:cNvPr id="10" name="Rectangle 9">
            <a:extLst>
              <a:ext uri="{FF2B5EF4-FFF2-40B4-BE49-F238E27FC236}">
                <a16:creationId xmlns="" xmlns:a16="http://schemas.microsoft.com/office/drawing/2014/main" id="{BFECC6AD-546E-4DBB-BA2A-6D8A6B63E690}"/>
              </a:ext>
            </a:extLst>
          </p:cNvPr>
          <p:cNvSpPr/>
          <p:nvPr userDrawn="1"/>
        </p:nvSpPr>
        <p:spPr>
          <a:xfrm>
            <a:off x="6043200" y="2750400"/>
            <a:ext cx="4564800" cy="3163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11" name="TextBox 10"/>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12" name="Straight Connector 11"/>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6" name="TextBox 15"/>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7" name="TextBox 16"/>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8"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20" name="TextBox 19"/>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21" name="TextBox 20"/>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22" name="TextBox 21"/>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23" name="TextBox 22"/>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24" name="TextBox 23"/>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25" name="Group 24"/>
          <p:cNvGrpSpPr/>
          <p:nvPr userDrawn="1"/>
        </p:nvGrpSpPr>
        <p:grpSpPr>
          <a:xfrm>
            <a:off x="-2425457" y="2431921"/>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6044" y="2725767"/>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5457" y="3023105"/>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4" name="Group 33"/>
          <p:cNvGrpSpPr/>
          <p:nvPr userDrawn="1"/>
        </p:nvGrpSpPr>
        <p:grpSpPr>
          <a:xfrm>
            <a:off x="-2425457" y="3329531"/>
            <a:ext cx="288032" cy="276999"/>
            <a:chOff x="12492689" y="2721406"/>
            <a:chExt cx="288032" cy="276999"/>
          </a:xfrm>
        </p:grpSpPr>
        <p:sp>
          <p:nvSpPr>
            <p:cNvPr id="35" name="Rectangle 3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7" name="Group 36"/>
          <p:cNvGrpSpPr/>
          <p:nvPr userDrawn="1"/>
        </p:nvGrpSpPr>
        <p:grpSpPr>
          <a:xfrm>
            <a:off x="-2427768" y="3630519"/>
            <a:ext cx="288032" cy="276999"/>
            <a:chOff x="12492689" y="2721406"/>
            <a:chExt cx="288032" cy="276999"/>
          </a:xfrm>
        </p:grpSpPr>
        <p:sp>
          <p:nvSpPr>
            <p:cNvPr id="38" name="Rectangle 3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36464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and video (iPad)">
    <p:spTree>
      <p:nvGrpSpPr>
        <p:cNvPr id="1" name=""/>
        <p:cNvGrpSpPr/>
        <p:nvPr/>
      </p:nvGrpSpPr>
      <p:grpSpPr>
        <a:xfrm>
          <a:off x="0" y="0"/>
          <a:ext cx="0" cy="0"/>
          <a:chOff x="0" y="0"/>
          <a:chExt cx="0" cy="0"/>
        </a:xfrm>
      </p:grpSpPr>
      <p:pic>
        <p:nvPicPr>
          <p:cNvPr id="7" name="Picture 6" descr="ipa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128" y="839026"/>
            <a:ext cx="4132447" cy="5206924"/>
          </a:xfrm>
          <a:prstGeom prst="rect">
            <a:avLst/>
          </a:prstGeom>
        </p:spPr>
      </p:pic>
      <p:sp>
        <p:nvSpPr>
          <p:cNvPr id="6" name="Text Placeholder 5"/>
          <p:cNvSpPr>
            <a:spLocks noGrp="1"/>
          </p:cNvSpPr>
          <p:nvPr>
            <p:ph type="body" sz="quarter" idx="11"/>
          </p:nvPr>
        </p:nvSpPr>
        <p:spPr>
          <a:xfrm>
            <a:off x="489315" y="1710267"/>
            <a:ext cx="5606686" cy="4468864"/>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8" name="Rectangle 7"/>
          <p:cNvSpPr/>
          <p:nvPr/>
        </p:nvSpPr>
        <p:spPr>
          <a:xfrm>
            <a:off x="7681354" y="1507200"/>
            <a:ext cx="3249600" cy="3840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dirty="0"/>
          </a:p>
        </p:txBody>
      </p:sp>
      <p:sp>
        <p:nvSpPr>
          <p:cNvPr id="9" name="Content Placeholder 8"/>
          <p:cNvSpPr>
            <a:spLocks noGrp="1"/>
          </p:cNvSpPr>
          <p:nvPr>
            <p:ph sz="quarter" idx="12"/>
          </p:nvPr>
        </p:nvSpPr>
        <p:spPr>
          <a:xfrm>
            <a:off x="7680176" y="1507200"/>
            <a:ext cx="3249600" cy="3840000"/>
          </a:xfrm>
        </p:spPr>
        <p:txBody>
          <a:bodyPr/>
          <a:lstStyle>
            <a:lvl1pPr>
              <a:defRPr>
                <a:solidFill>
                  <a:schemeClr val="accent1"/>
                </a:solidFill>
              </a:defRPr>
            </a:lvl1pPr>
            <a:lvl4pPr>
              <a:defRPr>
                <a:solidFill>
                  <a:schemeClr val="accent1"/>
                </a:solidFill>
              </a:defRPr>
            </a:lvl4pPr>
            <a:lvl5pPr>
              <a:defRPr>
                <a:solidFill>
                  <a:schemeClr val="accent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3" name="Title 2"/>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pic>
        <p:nvPicPr>
          <p:cNvPr id="10" name="Picture 9" descr="ipad.png">
            <a:extLst>
              <a:ext uri="{FF2B5EF4-FFF2-40B4-BE49-F238E27FC236}">
                <a16:creationId xmlns="" xmlns:a16="http://schemas.microsoft.com/office/drawing/2014/main" id="{72A91A83-7BEC-4DFC-9141-86C25E606E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8128" y="839026"/>
            <a:ext cx="4132447" cy="5206924"/>
          </a:xfrm>
          <a:prstGeom prst="rect">
            <a:avLst/>
          </a:prstGeom>
        </p:spPr>
      </p:pic>
      <p:sp>
        <p:nvSpPr>
          <p:cNvPr id="11" name="Rectangle 10">
            <a:extLst>
              <a:ext uri="{FF2B5EF4-FFF2-40B4-BE49-F238E27FC236}">
                <a16:creationId xmlns="" xmlns:a16="http://schemas.microsoft.com/office/drawing/2014/main" id="{4B73CE4D-2F70-45E4-967A-9D739D4C3FC1}"/>
              </a:ext>
            </a:extLst>
          </p:cNvPr>
          <p:cNvSpPr/>
          <p:nvPr userDrawn="1"/>
        </p:nvSpPr>
        <p:spPr>
          <a:xfrm>
            <a:off x="7690730" y="1507200"/>
            <a:ext cx="3249600" cy="3840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2400" baseline="0" dirty="0"/>
          </a:p>
        </p:txBody>
      </p:sp>
      <p:sp>
        <p:nvSpPr>
          <p:cNvPr id="12" name="TextBox 11"/>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13" name="Straight Connector 12"/>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7" name="TextBox 16"/>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8" name="TextBox 17"/>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9" name="Picture 2"/>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21" name="TextBox 20"/>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22" name="TextBox 21"/>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23" name="TextBox 22"/>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24" name="TextBox 23"/>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25" name="TextBox 24"/>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26" name="Group 25"/>
          <p:cNvGrpSpPr/>
          <p:nvPr userDrawn="1"/>
        </p:nvGrpSpPr>
        <p:grpSpPr>
          <a:xfrm>
            <a:off x="-2425457" y="2431921"/>
            <a:ext cx="288032" cy="276999"/>
            <a:chOff x="12492689" y="2721406"/>
            <a:chExt cx="288032" cy="276999"/>
          </a:xfrm>
        </p:grpSpPr>
        <p:sp>
          <p:nvSpPr>
            <p:cNvPr id="27" name="Rectangle 2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9" name="Group 28"/>
          <p:cNvGrpSpPr/>
          <p:nvPr userDrawn="1"/>
        </p:nvGrpSpPr>
        <p:grpSpPr>
          <a:xfrm>
            <a:off x="-2426044" y="2725767"/>
            <a:ext cx="288032" cy="276999"/>
            <a:chOff x="12492689" y="2721406"/>
            <a:chExt cx="288032" cy="276999"/>
          </a:xfrm>
        </p:grpSpPr>
        <p:sp>
          <p:nvSpPr>
            <p:cNvPr id="30" name="Rectangle 2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2" name="Group 31"/>
          <p:cNvGrpSpPr/>
          <p:nvPr userDrawn="1"/>
        </p:nvGrpSpPr>
        <p:grpSpPr>
          <a:xfrm>
            <a:off x="-2425457" y="3023105"/>
            <a:ext cx="288032" cy="276999"/>
            <a:chOff x="12492689" y="2721406"/>
            <a:chExt cx="288032" cy="276999"/>
          </a:xfrm>
        </p:grpSpPr>
        <p:sp>
          <p:nvSpPr>
            <p:cNvPr id="33" name="Rectangle 3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5" name="Group 34"/>
          <p:cNvGrpSpPr/>
          <p:nvPr userDrawn="1"/>
        </p:nvGrpSpPr>
        <p:grpSpPr>
          <a:xfrm>
            <a:off x="-2425457" y="3329531"/>
            <a:ext cx="288032" cy="276999"/>
            <a:chOff x="12492689" y="2721406"/>
            <a:chExt cx="288032" cy="276999"/>
          </a:xfrm>
        </p:grpSpPr>
        <p:sp>
          <p:nvSpPr>
            <p:cNvPr id="36" name="Rectangle 3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8" name="Group 37"/>
          <p:cNvGrpSpPr/>
          <p:nvPr userDrawn="1"/>
        </p:nvGrpSpPr>
        <p:grpSpPr>
          <a:xfrm>
            <a:off x="-2427768" y="3630519"/>
            <a:ext cx="288032" cy="276999"/>
            <a:chOff x="12492689" y="2721406"/>
            <a:chExt cx="288032" cy="276999"/>
          </a:xfrm>
        </p:grpSpPr>
        <p:sp>
          <p:nvSpPr>
            <p:cNvPr id="39" name="Rectangle 3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631103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Grafiek bree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5CE92C6-2ACF-4B38-86C3-6C298EE63B4B}"/>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sp useBgFill="1">
        <p:nvSpPr>
          <p:cNvPr id="4" name="Chart Placeholder 3">
            <a:extLst>
              <a:ext uri="{FF2B5EF4-FFF2-40B4-BE49-F238E27FC236}">
                <a16:creationId xmlns="" xmlns:a16="http://schemas.microsoft.com/office/drawing/2014/main" id="{5958EF81-0CFC-48FC-BE1D-A0A58BBF5B9A}"/>
              </a:ext>
            </a:extLst>
          </p:cNvPr>
          <p:cNvSpPr>
            <a:spLocks noGrp="1"/>
          </p:cNvSpPr>
          <p:nvPr>
            <p:ph type="chart" sz="quarter" idx="10" hasCustomPrompt="1"/>
          </p:nvPr>
        </p:nvSpPr>
        <p:spPr>
          <a:xfrm>
            <a:off x="479425" y="1898650"/>
            <a:ext cx="11269663" cy="4208463"/>
          </a:xfrm>
          <a:solidFill>
            <a:schemeClr val="accent1">
              <a:tint val="20000"/>
            </a:schemeClr>
          </a:solidFill>
        </p:spPr>
        <p:txBody>
          <a:bodyPr wrap="square" anchor="ctr"/>
          <a:lstStyle>
            <a:lvl1pPr algn="ctr">
              <a:defRPr>
                <a:solidFill>
                  <a:srgbClr val="000000"/>
                </a:solidFill>
              </a:defRPr>
            </a:lvl1pPr>
          </a:lstStyle>
          <a:p>
            <a:r>
              <a:rPr lang="nl-NL" dirty="0"/>
              <a:t>Click icon 
 to add </a:t>
            </a:r>
            <a:r>
              <a:rPr lang="nl-NL" dirty="0" err="1"/>
              <a:t>chart</a:t>
            </a:r>
            <a:endParaRPr lang="nl-NL" dirty="0"/>
          </a:p>
        </p:txBody>
      </p:sp>
      <p:sp>
        <p:nvSpPr>
          <p:cNvPr id="5" name="TextBox 4"/>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 name="Straight Connector 5"/>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 name="TextBox 9"/>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1" name="TextBox 10"/>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4" name="TextBox 13"/>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5" name="TextBox 14"/>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6" name="TextBox 15"/>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7" name="TextBox 16"/>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8" name="TextBox 17"/>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9" name="Group 18"/>
          <p:cNvGrpSpPr/>
          <p:nvPr userDrawn="1"/>
        </p:nvGrpSpPr>
        <p:grpSpPr>
          <a:xfrm>
            <a:off x="-2425457" y="2431921"/>
            <a:ext cx="288032" cy="276999"/>
            <a:chOff x="12492689" y="2721406"/>
            <a:chExt cx="288032" cy="276999"/>
          </a:xfrm>
        </p:grpSpPr>
        <p:sp>
          <p:nvSpPr>
            <p:cNvPr id="20" name="Rectangle 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userDrawn="1"/>
        </p:nvGrpSpPr>
        <p:grpSpPr>
          <a:xfrm>
            <a:off x="-2426044" y="2725767"/>
            <a:ext cx="288032" cy="276999"/>
            <a:chOff x="12492689" y="2721406"/>
            <a:chExt cx="288032" cy="276999"/>
          </a:xfrm>
        </p:grpSpPr>
        <p:sp>
          <p:nvSpPr>
            <p:cNvPr id="23" name="Rectangle 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5" name="Group 24"/>
          <p:cNvGrpSpPr/>
          <p:nvPr userDrawn="1"/>
        </p:nvGrpSpPr>
        <p:grpSpPr>
          <a:xfrm>
            <a:off x="-2425457" y="3023105"/>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5457" y="3329531"/>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7768" y="3630519"/>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29917934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Smart Ar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6CAF520-9086-466E-9B79-4326410DA274}"/>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nl-NL" dirty="0"/>
          </a:p>
        </p:txBody>
      </p:sp>
      <p:sp>
        <p:nvSpPr>
          <p:cNvPr id="4" name="SmartArt Placeholder 3">
            <a:extLst>
              <a:ext uri="{FF2B5EF4-FFF2-40B4-BE49-F238E27FC236}">
                <a16:creationId xmlns="" xmlns:a16="http://schemas.microsoft.com/office/drawing/2014/main" id="{B1BBC81D-6CE2-4F98-83D0-5B508AF7F554}"/>
              </a:ext>
            </a:extLst>
          </p:cNvPr>
          <p:cNvSpPr>
            <a:spLocks noGrp="1"/>
          </p:cNvSpPr>
          <p:nvPr>
            <p:ph type="dgm" sz="quarter" idx="10"/>
          </p:nvPr>
        </p:nvSpPr>
        <p:spPr>
          <a:xfrm>
            <a:off x="488951" y="1898650"/>
            <a:ext cx="11260138" cy="4208463"/>
          </a:xfrm>
        </p:spPr>
        <p:txBody>
          <a:bodyPr/>
          <a:lstStyle>
            <a:lvl1pPr>
              <a:defRPr>
                <a:solidFill>
                  <a:schemeClr val="accent1"/>
                </a:solidFill>
              </a:defRPr>
            </a:lvl1pPr>
          </a:lstStyle>
          <a:p>
            <a:r>
              <a:rPr lang="en-US"/>
              <a:t>Click icon to add SmartArt graphic</a:t>
            </a:r>
            <a:endParaRPr lang="nl-NL" dirty="0"/>
          </a:p>
        </p:txBody>
      </p:sp>
      <p:sp>
        <p:nvSpPr>
          <p:cNvPr id="5" name="TextBox 4"/>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 name="Straight Connector 5"/>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 name="TextBox 9"/>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1" name="TextBox 10"/>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4" name="TextBox 13"/>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5" name="TextBox 14"/>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6" name="TextBox 15"/>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7" name="TextBox 16"/>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8" name="TextBox 17"/>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9" name="Group 18"/>
          <p:cNvGrpSpPr/>
          <p:nvPr userDrawn="1"/>
        </p:nvGrpSpPr>
        <p:grpSpPr>
          <a:xfrm>
            <a:off x="-2425457" y="2431921"/>
            <a:ext cx="288032" cy="276999"/>
            <a:chOff x="12492689" y="2721406"/>
            <a:chExt cx="288032" cy="276999"/>
          </a:xfrm>
        </p:grpSpPr>
        <p:sp>
          <p:nvSpPr>
            <p:cNvPr id="20" name="Rectangle 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userDrawn="1"/>
        </p:nvGrpSpPr>
        <p:grpSpPr>
          <a:xfrm>
            <a:off x="-2426044" y="2725767"/>
            <a:ext cx="288032" cy="276999"/>
            <a:chOff x="12492689" y="2721406"/>
            <a:chExt cx="288032" cy="276999"/>
          </a:xfrm>
        </p:grpSpPr>
        <p:sp>
          <p:nvSpPr>
            <p:cNvPr id="23" name="Rectangle 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5" name="Group 24"/>
          <p:cNvGrpSpPr/>
          <p:nvPr userDrawn="1"/>
        </p:nvGrpSpPr>
        <p:grpSpPr>
          <a:xfrm>
            <a:off x="-2425457" y="3023105"/>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5457" y="3329531"/>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7768" y="3630519"/>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34330212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inhou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800" y="1915200"/>
            <a:ext cx="11148649" cy="4617031"/>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2" name="Title 1">
            <a:extLst>
              <a:ext uri="{FF2B5EF4-FFF2-40B4-BE49-F238E27FC236}">
                <a16:creationId xmlns="" xmlns:a16="http://schemas.microsoft.com/office/drawing/2014/main" id="{D71F7EDB-0AEE-417F-9CB5-243BC8B4D7C5}"/>
              </a:ext>
            </a:extLst>
          </p:cNvPr>
          <p:cNvSpPr>
            <a:spLocks noGrp="1"/>
          </p:cNvSpPr>
          <p:nvPr>
            <p:ph type="title"/>
          </p:nvPr>
        </p:nvSpPr>
        <p:spPr>
          <a:xfrm>
            <a:off x="478800" y="691200"/>
            <a:ext cx="11159196" cy="936103"/>
          </a:xfrm>
        </p:spPr>
        <p:txBody>
          <a:bodyPr/>
          <a:lstStyle/>
          <a:p>
            <a:r>
              <a:rPr lang="en-US" dirty="0"/>
              <a:t>Click to edit Master title style</a:t>
            </a:r>
            <a:endParaRPr lang="x-none"/>
          </a:p>
        </p:txBody>
      </p:sp>
      <p:sp>
        <p:nvSpPr>
          <p:cNvPr id="4" name="TextBox 3"/>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Text</a:t>
            </a:r>
            <a:r>
              <a:rPr lang="nl-NL" b="1" baseline="0" dirty="0">
                <a:solidFill>
                  <a:schemeClr val="accent1"/>
                </a:solidFill>
                <a:latin typeface="Arial" panose="020B0604020202020204" pitchFamily="34" charset="0"/>
                <a:cs typeface="Arial" panose="020B0604020202020204" pitchFamily="34" charset="0"/>
              </a:rPr>
              <a:t> page</a:t>
            </a:r>
            <a:endParaRPr lang="en-US" b="1" dirty="0">
              <a:solidFill>
                <a:schemeClr val="accent1"/>
              </a:solidFill>
              <a:latin typeface="Arial" panose="020B0604020202020204" pitchFamily="34" charset="0"/>
              <a:cs typeface="Arial" panose="020B0604020202020204" pitchFamily="34" charset="0"/>
            </a:endParaRPr>
          </a:p>
        </p:txBody>
      </p:sp>
      <p:sp>
        <p:nvSpPr>
          <p:cNvPr id="5" name="TextBox 4"/>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 name="Straight Connector 5"/>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 name="TextBox 9"/>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a:t>
            </a:r>
            <a:r>
              <a:rPr lang="nl-NL" sz="900" b="1" dirty="0">
                <a:solidFill>
                  <a:srgbClr val="C00000"/>
                </a:solidFill>
                <a:latin typeface="Arial" panose="020B0604020202020204" pitchFamily="34" charset="0"/>
                <a:cs typeface="Arial" panose="020B0604020202020204" pitchFamily="34" charset="0"/>
              </a:rPr>
              <a:t> </a:t>
            </a:r>
            <a:r>
              <a:rPr lang="nl-NL" sz="900" b="1" dirty="0">
                <a:solidFill>
                  <a:schemeClr val="accent1"/>
                </a:solidFill>
                <a:latin typeface="Arial" panose="020B0604020202020204" pitchFamily="34" charset="0"/>
                <a:cs typeface="Arial" panose="020B0604020202020204" pitchFamily="34" charset="0"/>
              </a:rPr>
              <a:t>Down</a:t>
            </a:r>
            <a:endParaRPr lang="en-US" sz="900" b="1" dirty="0">
              <a:solidFill>
                <a:schemeClr val="accent1"/>
              </a:solidFill>
              <a:latin typeface="Arial" panose="020B0604020202020204" pitchFamily="34" charset="0"/>
              <a:cs typeface="Arial" panose="020B0604020202020204" pitchFamily="34" charset="0"/>
            </a:endParaRPr>
          </a:p>
        </p:txBody>
      </p:sp>
      <p:sp>
        <p:nvSpPr>
          <p:cNvPr id="11" name="TextBox 10"/>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a:t>
            </a:r>
            <a:r>
              <a:rPr lang="nl-NL" sz="900" b="1" dirty="0">
                <a:solidFill>
                  <a:srgbClr val="C00000"/>
                </a:solidFill>
                <a:latin typeface="Arial" panose="020B0604020202020204" pitchFamily="34" charset="0"/>
                <a:cs typeface="Arial" panose="020B0604020202020204" pitchFamily="34" charset="0"/>
              </a:rPr>
              <a:t> </a:t>
            </a:r>
            <a:r>
              <a:rPr lang="nl-NL" sz="900" b="1" dirty="0">
                <a:solidFill>
                  <a:schemeClr val="accent1"/>
                </a:solidFill>
                <a:latin typeface="Arial" panose="020B0604020202020204" pitchFamily="34" charset="0"/>
                <a:cs typeface="Arial" panose="020B0604020202020204" pitchFamily="34" charset="0"/>
              </a:rPr>
              <a:t>Up</a:t>
            </a:r>
            <a:endParaRPr lang="en-US" sz="900" b="1" dirty="0">
              <a:solidFill>
                <a:schemeClr val="accent1"/>
              </a:solidFill>
              <a:latin typeface="Arial" panose="020B0604020202020204" pitchFamily="34" charset="0"/>
              <a:cs typeface="Arial" panose="020B0604020202020204" pitchFamily="34" charset="0"/>
            </a:endParaRPr>
          </a:p>
        </p:txBody>
      </p:sp>
      <p:pic>
        <p:nvPicPr>
          <p:cNvPr id="12"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a:t>
            </a:r>
            <a:r>
              <a:rPr lang="nl-NL" sz="1000" b="1" baseline="0" dirty="0">
                <a:solidFill>
                  <a:srgbClr val="C00000"/>
                </a:solidFill>
                <a:latin typeface="Arial" panose="020B0604020202020204" pitchFamily="34" charset="0"/>
                <a:cs typeface="Arial" panose="020B0604020202020204" pitchFamily="34" charset="0"/>
              </a:rPr>
              <a:t> </a:t>
            </a:r>
            <a:r>
              <a:rPr lang="nl-NL" sz="1000" b="1" baseline="0" dirty="0">
                <a:solidFill>
                  <a:schemeClr val="accent1"/>
                </a:solidFill>
                <a:latin typeface="Arial" panose="020B0604020202020204" pitchFamily="34" charset="0"/>
                <a:cs typeface="Arial" panose="020B0604020202020204" pitchFamily="34" charset="0"/>
              </a:rPr>
              <a:t>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4" name="TextBox 13"/>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5" name="TextBox 14"/>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6" name="TextBox 15"/>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7" name="TextBox 16"/>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8" name="TextBox 17"/>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9" name="Group 18"/>
          <p:cNvGrpSpPr/>
          <p:nvPr userDrawn="1"/>
        </p:nvGrpSpPr>
        <p:grpSpPr>
          <a:xfrm>
            <a:off x="-2425457" y="2431921"/>
            <a:ext cx="288032" cy="276999"/>
            <a:chOff x="12492689" y="2721406"/>
            <a:chExt cx="288032" cy="276999"/>
          </a:xfrm>
        </p:grpSpPr>
        <p:sp>
          <p:nvSpPr>
            <p:cNvPr id="20" name="Rectangle 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2" name="Group 21"/>
          <p:cNvGrpSpPr/>
          <p:nvPr userDrawn="1"/>
        </p:nvGrpSpPr>
        <p:grpSpPr>
          <a:xfrm>
            <a:off x="-2426044" y="2725767"/>
            <a:ext cx="288032" cy="276999"/>
            <a:chOff x="12492689" y="2721406"/>
            <a:chExt cx="288032" cy="276999"/>
          </a:xfrm>
        </p:grpSpPr>
        <p:sp>
          <p:nvSpPr>
            <p:cNvPr id="23" name="Rectangle 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5" name="Group 24"/>
          <p:cNvGrpSpPr/>
          <p:nvPr userDrawn="1"/>
        </p:nvGrpSpPr>
        <p:grpSpPr>
          <a:xfrm>
            <a:off x="-2425457" y="3023105"/>
            <a:ext cx="288032" cy="276999"/>
            <a:chOff x="12492689" y="2721406"/>
            <a:chExt cx="288032" cy="276999"/>
          </a:xfrm>
        </p:grpSpPr>
        <p:sp>
          <p:nvSpPr>
            <p:cNvPr id="26" name="Rectangle 2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28" name="Group 27"/>
          <p:cNvGrpSpPr/>
          <p:nvPr userDrawn="1"/>
        </p:nvGrpSpPr>
        <p:grpSpPr>
          <a:xfrm>
            <a:off x="-2425457" y="3329531"/>
            <a:ext cx="288032" cy="276999"/>
            <a:chOff x="12492689" y="2721406"/>
            <a:chExt cx="288032" cy="276999"/>
          </a:xfrm>
        </p:grpSpPr>
        <p:sp>
          <p:nvSpPr>
            <p:cNvPr id="29" name="Rectangle 2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31" name="Group 30"/>
          <p:cNvGrpSpPr/>
          <p:nvPr userDrawn="1"/>
        </p:nvGrpSpPr>
        <p:grpSpPr>
          <a:xfrm>
            <a:off x="-2427768" y="3630519"/>
            <a:ext cx="288032" cy="276999"/>
            <a:chOff x="12492689" y="2721406"/>
            <a:chExt cx="288032" cy="276999"/>
          </a:xfrm>
        </p:grpSpPr>
        <p:sp>
          <p:nvSpPr>
            <p:cNvPr id="32" name="Rectangle 31"/>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7057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 met grafiek">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78800" y="1915200"/>
            <a:ext cx="6398773" cy="4630739"/>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useBgFill="1">
        <p:nvSpPr>
          <p:cNvPr id="9" name="Chart Placeholder 8">
            <a:extLst>
              <a:ext uri="{FF2B5EF4-FFF2-40B4-BE49-F238E27FC236}">
                <a16:creationId xmlns="" xmlns:a16="http://schemas.microsoft.com/office/drawing/2014/main" id="{006DB82F-8DD8-4627-ADF9-B9C04CE52499}"/>
              </a:ext>
            </a:extLst>
          </p:cNvPr>
          <p:cNvSpPr>
            <a:spLocks noGrp="1"/>
          </p:cNvSpPr>
          <p:nvPr>
            <p:ph type="chart" sz="quarter" idx="10" hasCustomPrompt="1"/>
          </p:nvPr>
        </p:nvSpPr>
        <p:spPr>
          <a:xfrm>
            <a:off x="7104063" y="1898650"/>
            <a:ext cx="4545012" cy="4630738"/>
          </a:xfrm>
          <a:solidFill>
            <a:schemeClr val="accent1">
              <a:tint val="20000"/>
            </a:schemeClr>
          </a:solidFill>
        </p:spPr>
        <p:txBody>
          <a:bodyPr wrap="square" anchor="ctr"/>
          <a:lstStyle>
            <a:lvl1pPr algn="ctr">
              <a:defRPr>
                <a:solidFill>
                  <a:srgbClr val="000000"/>
                </a:solidFill>
              </a:defRPr>
            </a:lvl1pPr>
          </a:lstStyle>
          <a:p>
            <a:r>
              <a:rPr lang="nl-NL" dirty="0"/>
              <a:t>Click icon 
 to add </a:t>
            </a:r>
            <a:r>
              <a:rPr lang="nl-NL" dirty="0" err="1"/>
              <a:t>chart</a:t>
            </a:r>
            <a:endParaRPr lang="nl-NL" dirty="0"/>
          </a:p>
        </p:txBody>
      </p:sp>
      <p:sp>
        <p:nvSpPr>
          <p:cNvPr id="4" name="Title 3">
            <a:extLst>
              <a:ext uri="{FF2B5EF4-FFF2-40B4-BE49-F238E27FC236}">
                <a16:creationId xmlns="" xmlns:a16="http://schemas.microsoft.com/office/drawing/2014/main" id="{9A3FEB5E-4A4C-4FFF-87D9-D1B9FD8CEDDE}"/>
              </a:ext>
            </a:extLst>
          </p:cNvPr>
          <p:cNvSpPr>
            <a:spLocks noGrp="1"/>
          </p:cNvSpPr>
          <p:nvPr>
            <p:ph type="title"/>
          </p:nvPr>
        </p:nvSpPr>
        <p:spPr>
          <a:xfrm>
            <a:off x="478800" y="691200"/>
            <a:ext cx="11159196" cy="936103"/>
          </a:xfrm>
        </p:spPr>
        <p:txBody>
          <a:bodyPr/>
          <a:lstStyle/>
          <a:p>
            <a:r>
              <a:rPr lang="en-US"/>
              <a:t>Click to edit Master title style</a:t>
            </a:r>
            <a:endParaRPr lang="x-none"/>
          </a:p>
        </p:txBody>
      </p:sp>
    </p:spTree>
    <p:extLst>
      <p:ext uri="{BB962C8B-B14F-4D97-AF65-F5344CB8AC3E}">
        <p14:creationId xmlns:p14="http://schemas.microsoft.com/office/powerpoint/2010/main" val="258361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50/50">
    <p:spTree>
      <p:nvGrpSpPr>
        <p:cNvPr id="1" name=""/>
        <p:cNvGrpSpPr/>
        <p:nvPr/>
      </p:nvGrpSpPr>
      <p:grpSpPr>
        <a:xfrm>
          <a:off x="0" y="0"/>
          <a:ext cx="0" cy="0"/>
          <a:chOff x="0" y="0"/>
          <a:chExt cx="0" cy="0"/>
        </a:xfrm>
      </p:grpSpPr>
      <p:sp useBgFill="1">
        <p:nvSpPr>
          <p:cNvPr id="10" name="Picture Placeholder 9">
            <a:extLst>
              <a:ext uri="{FF2B5EF4-FFF2-40B4-BE49-F238E27FC236}">
                <a16:creationId xmlns="" xmlns:a16="http://schemas.microsoft.com/office/drawing/2014/main" id="{7D111C98-D5EF-4008-AE50-102F4F1993E6}"/>
              </a:ext>
            </a:extLst>
          </p:cNvPr>
          <p:cNvSpPr>
            <a:spLocks noGrp="1"/>
          </p:cNvSpPr>
          <p:nvPr>
            <p:ph type="pic" sz="quarter" idx="13" hasCustomPrompt="1"/>
          </p:nvPr>
        </p:nvSpPr>
        <p:spPr>
          <a:xfrm>
            <a:off x="6456362" y="0"/>
            <a:ext cx="5735638" cy="6858000"/>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2" name="Title 1"/>
          <p:cNvSpPr>
            <a:spLocks noGrp="1"/>
          </p:cNvSpPr>
          <p:nvPr>
            <p:ph type="title"/>
          </p:nvPr>
        </p:nvSpPr>
        <p:spPr>
          <a:xfrm>
            <a:off x="479377" y="692696"/>
            <a:ext cx="5616576" cy="936103"/>
          </a:xfrm>
        </p:spPr>
        <p:txBody>
          <a:bodyPr anchor="b"/>
          <a:lstStyle>
            <a:lvl1pPr>
              <a:defRPr sz="3200">
                <a:solidFill>
                  <a:schemeClr val="accent1"/>
                </a:solidFill>
              </a:defRPr>
            </a:lvl1pPr>
          </a:lstStyle>
          <a:p>
            <a:r>
              <a:rPr lang="en-US"/>
              <a:t>Click to edit Master title style</a:t>
            </a:r>
            <a:endParaRPr lang="nl-NL" dirty="0"/>
          </a:p>
        </p:txBody>
      </p:sp>
      <p:sp>
        <p:nvSpPr>
          <p:cNvPr id="12" name="Text Placeholder 11">
            <a:extLst>
              <a:ext uri="{FF2B5EF4-FFF2-40B4-BE49-F238E27FC236}">
                <a16:creationId xmlns="" xmlns:a16="http://schemas.microsoft.com/office/drawing/2014/main" id="{6F7496B7-E71A-4615-93AC-7A3B3AB33B6B}"/>
              </a:ext>
            </a:extLst>
          </p:cNvPr>
          <p:cNvSpPr>
            <a:spLocks noGrp="1"/>
          </p:cNvSpPr>
          <p:nvPr>
            <p:ph type="body" sz="quarter" idx="14"/>
          </p:nvPr>
        </p:nvSpPr>
        <p:spPr>
          <a:xfrm>
            <a:off x="479424" y="1916112"/>
            <a:ext cx="5616576" cy="4249191"/>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extBox 4"/>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50% text + 50% image </a:t>
            </a:r>
            <a:endParaRPr lang="en-US" b="1" dirty="0">
              <a:solidFill>
                <a:schemeClr val="accent1"/>
              </a:solidFill>
              <a:latin typeface="Arial" panose="020B0604020202020204" pitchFamily="34" charset="0"/>
              <a:cs typeface="Arial" panose="020B0604020202020204" pitchFamily="34" charset="0"/>
            </a:endParaRPr>
          </a:p>
        </p:txBody>
      </p:sp>
      <p:sp>
        <p:nvSpPr>
          <p:cNvPr id="55" name="TextBox 54"/>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56" name="Straight Connector 55"/>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7" name="TextBox 56"/>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58" name="Picture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59" name="TextBox 58"/>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0" name="Group 59"/>
          <p:cNvGrpSpPr/>
          <p:nvPr userDrawn="1"/>
        </p:nvGrpSpPr>
        <p:grpSpPr>
          <a:xfrm>
            <a:off x="12409228" y="1873910"/>
            <a:ext cx="288032" cy="276999"/>
            <a:chOff x="12494133" y="2712391"/>
            <a:chExt cx="288032" cy="276999"/>
          </a:xfrm>
        </p:grpSpPr>
        <p:sp>
          <p:nvSpPr>
            <p:cNvPr id="61" name="Rectangle 6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63" name="Rectangle 62"/>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65" name="TextBox 64"/>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66"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7" name="Straight Connector 66"/>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74" name="Group 73"/>
          <p:cNvGrpSpPr/>
          <p:nvPr userDrawn="1"/>
        </p:nvGrpSpPr>
        <p:grpSpPr>
          <a:xfrm>
            <a:off x="12421465" y="2503929"/>
            <a:ext cx="288032" cy="276999"/>
            <a:chOff x="12492689" y="2721406"/>
            <a:chExt cx="288032" cy="276999"/>
          </a:xfrm>
        </p:grpSpPr>
        <p:sp>
          <p:nvSpPr>
            <p:cNvPr id="75" name="Rectangle 7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77" name="Straight Connector 76"/>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0" name="TextBox 79"/>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81" name="Straight Connector 80"/>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83"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4" name="TextBox 83"/>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85" name="TextBox 84"/>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86" name="TextBox 85"/>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87"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8" name="TextBox 87"/>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89" name="TextBox 88"/>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90" name="TextBox 89"/>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91" name="TextBox 90"/>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92" name="TextBox 91"/>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93" name="TextBox 92"/>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94" name="Group 93"/>
          <p:cNvGrpSpPr/>
          <p:nvPr userDrawn="1"/>
        </p:nvGrpSpPr>
        <p:grpSpPr>
          <a:xfrm>
            <a:off x="-2425457" y="2431921"/>
            <a:ext cx="288032" cy="276999"/>
            <a:chOff x="12492689" y="2721406"/>
            <a:chExt cx="288032" cy="276999"/>
          </a:xfrm>
        </p:grpSpPr>
        <p:sp>
          <p:nvSpPr>
            <p:cNvPr id="95" name="Rectangle 9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7" name="Group 96"/>
          <p:cNvGrpSpPr/>
          <p:nvPr userDrawn="1"/>
        </p:nvGrpSpPr>
        <p:grpSpPr>
          <a:xfrm>
            <a:off x="-2426044" y="2725767"/>
            <a:ext cx="288032" cy="276999"/>
            <a:chOff x="12492689" y="2721406"/>
            <a:chExt cx="288032" cy="276999"/>
          </a:xfrm>
        </p:grpSpPr>
        <p:sp>
          <p:nvSpPr>
            <p:cNvPr id="98" name="Rectangle 9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00" name="Group 99"/>
          <p:cNvGrpSpPr/>
          <p:nvPr userDrawn="1"/>
        </p:nvGrpSpPr>
        <p:grpSpPr>
          <a:xfrm>
            <a:off x="-2425457" y="3023105"/>
            <a:ext cx="288032" cy="276999"/>
            <a:chOff x="12492689" y="2721406"/>
            <a:chExt cx="288032" cy="276999"/>
          </a:xfrm>
        </p:grpSpPr>
        <p:sp>
          <p:nvSpPr>
            <p:cNvPr id="101" name="Rectangle 10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03" name="Group 102"/>
          <p:cNvGrpSpPr/>
          <p:nvPr userDrawn="1"/>
        </p:nvGrpSpPr>
        <p:grpSpPr>
          <a:xfrm>
            <a:off x="-2425457" y="3329531"/>
            <a:ext cx="288032" cy="276999"/>
            <a:chOff x="12492689" y="2721406"/>
            <a:chExt cx="288032" cy="276999"/>
          </a:xfrm>
        </p:grpSpPr>
        <p:sp>
          <p:nvSpPr>
            <p:cNvPr id="104" name="Rectangle 10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06" name="Group 105"/>
          <p:cNvGrpSpPr/>
          <p:nvPr userDrawn="1"/>
        </p:nvGrpSpPr>
        <p:grpSpPr>
          <a:xfrm>
            <a:off x="-2427768" y="3630519"/>
            <a:ext cx="288032" cy="276999"/>
            <a:chOff x="12492689" y="2721406"/>
            <a:chExt cx="288032" cy="276999"/>
          </a:xfrm>
        </p:grpSpPr>
        <p:sp>
          <p:nvSpPr>
            <p:cNvPr id="107" name="Rectangle 10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81576538"/>
      </p:ext>
    </p:extLst>
  </p:cSld>
  <p:clrMapOvr>
    <a:masterClrMapping/>
  </p:clrMapOvr>
  <p:extLst>
    <p:ext uri="{DCECCB84-F9BA-43D5-87BE-67443E8EF086}">
      <p15:sldGuideLst xmlns:p15="http://schemas.microsoft.com/office/powerpoint/2012/main">
        <p15:guide id="3" pos="5120">
          <p15:clr>
            <a:srgbClr val="FBAE40"/>
          </p15:clr>
        </p15:guide>
        <p15:guide id="4" pos="5423">
          <p15:clr>
            <a:srgbClr val="FBAE40"/>
          </p15:clr>
        </p15:guide>
        <p15:guide id="5" pos="3840" userDrawn="1">
          <p15:clr>
            <a:srgbClr val="FBAE40"/>
          </p15:clr>
        </p15:guide>
        <p15:guide id="6" pos="406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70/30">
    <p:spTree>
      <p:nvGrpSpPr>
        <p:cNvPr id="1" name=""/>
        <p:cNvGrpSpPr/>
        <p:nvPr/>
      </p:nvGrpSpPr>
      <p:grpSpPr>
        <a:xfrm>
          <a:off x="0" y="0"/>
          <a:ext cx="0" cy="0"/>
          <a:chOff x="0" y="0"/>
          <a:chExt cx="0" cy="0"/>
        </a:xfrm>
      </p:grpSpPr>
      <p:sp useBgFill="1">
        <p:nvSpPr>
          <p:cNvPr id="10" name="Picture Placeholder 9">
            <a:extLst>
              <a:ext uri="{FF2B5EF4-FFF2-40B4-BE49-F238E27FC236}">
                <a16:creationId xmlns="" xmlns:a16="http://schemas.microsoft.com/office/drawing/2014/main" id="{7D111C98-D5EF-4008-AE50-102F4F1993E6}"/>
              </a:ext>
            </a:extLst>
          </p:cNvPr>
          <p:cNvSpPr>
            <a:spLocks noGrp="1"/>
          </p:cNvSpPr>
          <p:nvPr>
            <p:ph type="pic" sz="quarter" idx="13" hasCustomPrompt="1"/>
          </p:nvPr>
        </p:nvSpPr>
        <p:spPr>
          <a:xfrm>
            <a:off x="8716616" y="0"/>
            <a:ext cx="3475383" cy="6858000"/>
          </a:xfrm>
          <a:solidFill>
            <a:schemeClr val="accent1">
              <a:tint val="20000"/>
            </a:schemeClr>
          </a:solidFill>
        </p:spPr>
        <p:txBody>
          <a:bodyPr wrap="square" anchor="ctr"/>
          <a:lstStyle>
            <a:lvl1pPr algn="ctr">
              <a:defRPr>
                <a:solidFill>
                  <a:srgbClr val="000000"/>
                </a:solidFill>
              </a:defRPr>
            </a:lvl1pPr>
          </a:lstStyle>
          <a:p>
            <a:r>
              <a:rPr lang="nl-NL" dirty="0"/>
              <a:t>Click icon 
 to add picture</a:t>
            </a:r>
          </a:p>
        </p:txBody>
      </p:sp>
      <p:sp>
        <p:nvSpPr>
          <p:cNvPr id="2" name="Title 1"/>
          <p:cNvSpPr>
            <a:spLocks noGrp="1"/>
          </p:cNvSpPr>
          <p:nvPr>
            <p:ph type="title"/>
          </p:nvPr>
        </p:nvSpPr>
        <p:spPr>
          <a:xfrm>
            <a:off x="479376" y="692696"/>
            <a:ext cx="7992887" cy="936103"/>
          </a:xfrm>
        </p:spPr>
        <p:txBody>
          <a:bodyPr anchor="b"/>
          <a:lstStyle>
            <a:lvl1pPr>
              <a:defRPr sz="3200">
                <a:solidFill>
                  <a:schemeClr val="accent1"/>
                </a:solidFill>
              </a:defRPr>
            </a:lvl1pPr>
          </a:lstStyle>
          <a:p>
            <a:r>
              <a:rPr lang="en-US" dirty="0"/>
              <a:t>Click to edit Master title style</a:t>
            </a:r>
            <a:endParaRPr lang="nl-NL" dirty="0"/>
          </a:p>
        </p:txBody>
      </p:sp>
      <p:sp>
        <p:nvSpPr>
          <p:cNvPr id="12" name="Text Placeholder 11">
            <a:extLst>
              <a:ext uri="{FF2B5EF4-FFF2-40B4-BE49-F238E27FC236}">
                <a16:creationId xmlns="" xmlns:a16="http://schemas.microsoft.com/office/drawing/2014/main" id="{6F7496B7-E71A-4615-93AC-7A3B3AB33B6B}"/>
              </a:ext>
            </a:extLst>
          </p:cNvPr>
          <p:cNvSpPr>
            <a:spLocks noGrp="1"/>
          </p:cNvSpPr>
          <p:nvPr>
            <p:ph type="body" sz="quarter" idx="14"/>
          </p:nvPr>
        </p:nvSpPr>
        <p:spPr>
          <a:xfrm>
            <a:off x="479423" y="1916112"/>
            <a:ext cx="7992887" cy="4249191"/>
          </a:xfrm>
        </p:spPr>
        <p:txBody>
          <a:bodyPr/>
          <a:lstStyle>
            <a:lvl1pPr>
              <a:defRPr>
                <a:solidFill>
                  <a:schemeClr val="tx1"/>
                </a:solidFill>
              </a:defRPr>
            </a:lvl1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extBox 4"/>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75% text + 25% image </a:t>
            </a:r>
            <a:endParaRPr lang="en-US" b="1" dirty="0">
              <a:solidFill>
                <a:schemeClr val="accent1"/>
              </a:solidFill>
              <a:latin typeface="Arial" panose="020B0604020202020204" pitchFamily="34" charset="0"/>
              <a:cs typeface="Arial" panose="020B0604020202020204" pitchFamily="34" charset="0"/>
            </a:endParaRPr>
          </a:p>
        </p:txBody>
      </p:sp>
      <p:sp>
        <p:nvSpPr>
          <p:cNvPr id="55" name="TextBox 54"/>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56" name="Straight Connector 55"/>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7" name="TextBox 56"/>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58" name="Picture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59" name="TextBox 58"/>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0" name="Group 59"/>
          <p:cNvGrpSpPr/>
          <p:nvPr userDrawn="1"/>
        </p:nvGrpSpPr>
        <p:grpSpPr>
          <a:xfrm>
            <a:off x="12409228" y="1873910"/>
            <a:ext cx="288032" cy="276999"/>
            <a:chOff x="12494133" y="2712391"/>
            <a:chExt cx="288032" cy="276999"/>
          </a:xfrm>
        </p:grpSpPr>
        <p:sp>
          <p:nvSpPr>
            <p:cNvPr id="61" name="Rectangle 6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63" name="Rectangle 62"/>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65" name="TextBox 64"/>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66"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7" name="Straight Connector 66"/>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69" name="Group 68"/>
          <p:cNvGrpSpPr/>
          <p:nvPr userDrawn="1"/>
        </p:nvGrpSpPr>
        <p:grpSpPr>
          <a:xfrm>
            <a:off x="12421465" y="2503929"/>
            <a:ext cx="288032" cy="276999"/>
            <a:chOff x="12492689" y="2721406"/>
            <a:chExt cx="288032" cy="276999"/>
          </a:xfrm>
        </p:grpSpPr>
        <p:sp>
          <p:nvSpPr>
            <p:cNvPr id="70" name="Rectangle 6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72" name="Straight Connector 71"/>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3" name="TextBox 72"/>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74" name="Straight Connector 73"/>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76"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 name="TextBox 76"/>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78" name="TextBox 77"/>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79" name="TextBox 78"/>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80"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 name="TextBox 80"/>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82" name="TextBox 81"/>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83" name="TextBox 82"/>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84" name="TextBox 83"/>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85" name="TextBox 84"/>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86" name="TextBox 85"/>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87" name="Group 86"/>
          <p:cNvGrpSpPr/>
          <p:nvPr userDrawn="1"/>
        </p:nvGrpSpPr>
        <p:grpSpPr>
          <a:xfrm>
            <a:off x="-2425457" y="2431921"/>
            <a:ext cx="288032" cy="276999"/>
            <a:chOff x="12492689" y="2721406"/>
            <a:chExt cx="288032" cy="276999"/>
          </a:xfrm>
        </p:grpSpPr>
        <p:sp>
          <p:nvSpPr>
            <p:cNvPr id="88" name="Rectangle 8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0" name="Group 89"/>
          <p:cNvGrpSpPr/>
          <p:nvPr userDrawn="1"/>
        </p:nvGrpSpPr>
        <p:grpSpPr>
          <a:xfrm>
            <a:off x="-2426044" y="2725767"/>
            <a:ext cx="288032" cy="276999"/>
            <a:chOff x="12492689" y="2721406"/>
            <a:chExt cx="288032" cy="276999"/>
          </a:xfrm>
        </p:grpSpPr>
        <p:sp>
          <p:nvSpPr>
            <p:cNvPr id="91" name="Rectangle 9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3" name="Group 92"/>
          <p:cNvGrpSpPr/>
          <p:nvPr userDrawn="1"/>
        </p:nvGrpSpPr>
        <p:grpSpPr>
          <a:xfrm>
            <a:off x="-2425457" y="3023105"/>
            <a:ext cx="288032" cy="276999"/>
            <a:chOff x="12492689" y="2721406"/>
            <a:chExt cx="288032" cy="276999"/>
          </a:xfrm>
        </p:grpSpPr>
        <p:sp>
          <p:nvSpPr>
            <p:cNvPr id="94" name="Rectangle 9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6" name="Group 95"/>
          <p:cNvGrpSpPr/>
          <p:nvPr userDrawn="1"/>
        </p:nvGrpSpPr>
        <p:grpSpPr>
          <a:xfrm>
            <a:off x="-2425457" y="3329531"/>
            <a:ext cx="288032" cy="276999"/>
            <a:chOff x="12492689" y="2721406"/>
            <a:chExt cx="288032" cy="276999"/>
          </a:xfrm>
        </p:grpSpPr>
        <p:sp>
          <p:nvSpPr>
            <p:cNvPr id="97" name="Rectangle 9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99" name="Group 98"/>
          <p:cNvGrpSpPr/>
          <p:nvPr userDrawn="1"/>
        </p:nvGrpSpPr>
        <p:grpSpPr>
          <a:xfrm>
            <a:off x="-2427768" y="3630519"/>
            <a:ext cx="288032" cy="276999"/>
            <a:chOff x="12492689" y="2721406"/>
            <a:chExt cx="288032" cy="276999"/>
          </a:xfrm>
        </p:grpSpPr>
        <p:sp>
          <p:nvSpPr>
            <p:cNvPr id="100" name="Rectangle 9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622201507"/>
      </p:ext>
    </p:extLst>
  </p:cSld>
  <p:clrMapOvr>
    <a:masterClrMapping/>
  </p:clrMapOvr>
  <p:extLst>
    <p:ext uri="{DCECCB84-F9BA-43D5-87BE-67443E8EF086}">
      <p15:sldGuideLst xmlns:p15="http://schemas.microsoft.com/office/powerpoint/2012/main">
        <p15:guide id="2" pos="7313">
          <p15:clr>
            <a:srgbClr val="FBAE40"/>
          </p15:clr>
        </p15:guide>
        <p15:guide id="3" pos="5485"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eeldslide met titel">
    <p:spTree>
      <p:nvGrpSpPr>
        <p:cNvPr id="1" name=""/>
        <p:cNvGrpSpPr/>
        <p:nvPr/>
      </p:nvGrpSpPr>
      <p:grpSpPr>
        <a:xfrm>
          <a:off x="0" y="0"/>
          <a:ext cx="0" cy="0"/>
          <a:chOff x="0" y="0"/>
          <a:chExt cx="0" cy="0"/>
        </a:xfrm>
      </p:grpSpPr>
      <p:sp>
        <p:nvSpPr>
          <p:cNvPr id="2" name="Title 1"/>
          <p:cNvSpPr>
            <a:spLocks noGrp="1"/>
          </p:cNvSpPr>
          <p:nvPr>
            <p:ph type="title"/>
          </p:nvPr>
        </p:nvSpPr>
        <p:spPr>
          <a:xfrm>
            <a:off x="489315" y="678869"/>
            <a:ext cx="11159196" cy="589891"/>
          </a:xfrm>
        </p:spPr>
        <p:txBody>
          <a:bodyPr/>
          <a:lstStyle>
            <a:lvl1pPr>
              <a:defRPr>
                <a:solidFill>
                  <a:schemeClr val="accent1"/>
                </a:solidFill>
              </a:defRPr>
            </a:lvl1pPr>
          </a:lstStyle>
          <a:p>
            <a:r>
              <a:rPr lang="en-US" dirty="0"/>
              <a:t>Click to edit Master title style</a:t>
            </a:r>
            <a:endParaRPr lang="nl-NL" dirty="0"/>
          </a:p>
        </p:txBody>
      </p:sp>
      <p:sp useBgFill="1">
        <p:nvSpPr>
          <p:cNvPr id="3" name="Picture Placeholder 2">
            <a:extLst>
              <a:ext uri="{FF2B5EF4-FFF2-40B4-BE49-F238E27FC236}">
                <a16:creationId xmlns="" xmlns:a16="http://schemas.microsoft.com/office/drawing/2014/main" id="{8DD10328-45F6-471F-834D-92E7E7ED225F}"/>
              </a:ext>
            </a:extLst>
          </p:cNvPr>
          <p:cNvSpPr>
            <a:spLocks noGrp="1" noChangeAspect="1"/>
          </p:cNvSpPr>
          <p:nvPr>
            <p:ph type="pic" idx="1" hasCustomPrompt="1"/>
          </p:nvPr>
        </p:nvSpPr>
        <p:spPr>
          <a:xfrm>
            <a:off x="0" y="1340768"/>
            <a:ext cx="12192000" cy="5517232"/>
          </a:xfrm>
          <a:solidFill>
            <a:schemeClr val="accent1">
              <a:tint val="20000"/>
            </a:schemeClr>
          </a:solidFill>
        </p:spPr>
        <p:txBody>
          <a:bodyPr wrap="square" anchor="ctr"/>
          <a:lstStyle>
            <a:lvl1pPr marL="0" indent="0" algn="ctr">
              <a:buNone/>
              <a:defRPr sz="3200">
                <a:solidFill>
                  <a:srgbClr val="000000"/>
                </a:solidFill>
                <a:effectLst>
                  <a:outerShdw blurRad="38100" dist="38100" dir="2700000" algn="tl">
                    <a:srgbClr val="000000">
                      <a:alpha val="43137"/>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to add picture</a:t>
            </a:r>
          </a:p>
        </p:txBody>
      </p:sp>
      <p:sp>
        <p:nvSpPr>
          <p:cNvPr id="27" name="TextBox 26"/>
          <p:cNvSpPr txBox="1"/>
          <p:nvPr userDrawn="1"/>
        </p:nvSpPr>
        <p:spPr>
          <a:xfrm>
            <a:off x="6528048" y="-531440"/>
            <a:ext cx="5663952" cy="369332"/>
          </a:xfrm>
          <a:prstGeom prst="rect">
            <a:avLst/>
          </a:prstGeom>
          <a:noFill/>
        </p:spPr>
        <p:txBody>
          <a:bodyPr wrap="square" rtlCol="0">
            <a:spAutoFit/>
          </a:bodyPr>
          <a:lstStyle/>
          <a:p>
            <a:pPr algn="r"/>
            <a:r>
              <a:rPr lang="nl-NL" b="1" baseline="0" dirty="0">
                <a:solidFill>
                  <a:schemeClr val="accent1"/>
                </a:solidFill>
                <a:latin typeface="Arial" panose="020B0604020202020204" pitchFamily="34" charset="0"/>
                <a:cs typeface="Arial" panose="020B0604020202020204" pitchFamily="34" charset="0"/>
              </a:rPr>
              <a:t>Image + Title</a:t>
            </a:r>
            <a:endParaRPr lang="en-US" b="1" dirty="0">
              <a:solidFill>
                <a:schemeClr val="accent1"/>
              </a:solidFill>
              <a:latin typeface="Arial" panose="020B0604020202020204" pitchFamily="34" charset="0"/>
              <a:cs typeface="Arial" panose="020B0604020202020204" pitchFamily="34" charset="0"/>
            </a:endParaRPr>
          </a:p>
        </p:txBody>
      </p:sp>
      <p:sp>
        <p:nvSpPr>
          <p:cNvPr id="60" name="TextBox 59"/>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1" name="Straight Connector 60"/>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2" name="TextBox 61"/>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63" name="Picture 6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64" name="TextBox 63"/>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5" name="Group 64"/>
          <p:cNvGrpSpPr/>
          <p:nvPr userDrawn="1"/>
        </p:nvGrpSpPr>
        <p:grpSpPr>
          <a:xfrm>
            <a:off x="12409228" y="1873910"/>
            <a:ext cx="288032" cy="276999"/>
            <a:chOff x="12494133" y="2712391"/>
            <a:chExt cx="288032" cy="276999"/>
          </a:xfrm>
        </p:grpSpPr>
        <p:sp>
          <p:nvSpPr>
            <p:cNvPr id="66" name="Rectangle 65"/>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68" name="Rectangle 67"/>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70" name="TextBox 69"/>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71"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2" name="Straight Connector 71"/>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74" name="Group 73"/>
          <p:cNvGrpSpPr/>
          <p:nvPr userDrawn="1"/>
        </p:nvGrpSpPr>
        <p:grpSpPr>
          <a:xfrm>
            <a:off x="12421465" y="2503929"/>
            <a:ext cx="288032" cy="276999"/>
            <a:chOff x="12492689" y="2721406"/>
            <a:chExt cx="288032" cy="276999"/>
          </a:xfrm>
        </p:grpSpPr>
        <p:sp>
          <p:nvSpPr>
            <p:cNvPr id="75" name="Rectangle 7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77" name="Straight Connector 76"/>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530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eeld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1544" y="4797152"/>
            <a:ext cx="8136904" cy="1368152"/>
          </a:xfrm>
        </p:spPr>
        <p:txBody>
          <a:bodyPr anchor="ctr">
            <a:normAutofit/>
          </a:bodyPr>
          <a:lstStyle>
            <a:lvl1pPr algn="ctr">
              <a:defRPr sz="3600">
                <a:solidFill>
                  <a:schemeClr val="tx1"/>
                </a:solidFill>
              </a:defRPr>
            </a:lvl1pPr>
          </a:lstStyle>
          <a:p>
            <a:r>
              <a:rPr lang="en-US"/>
              <a:t>Click to edit Master title style</a:t>
            </a:r>
            <a:endParaRPr lang="nl-NL" dirty="0"/>
          </a:p>
        </p:txBody>
      </p:sp>
      <p:sp useBgFill="1">
        <p:nvSpPr>
          <p:cNvPr id="3" name="Picture Placeholder 2"/>
          <p:cNvSpPr>
            <a:spLocks noGrp="1" noChangeAspect="1"/>
          </p:cNvSpPr>
          <p:nvPr>
            <p:ph type="pic" idx="1" hasCustomPrompt="1"/>
          </p:nvPr>
        </p:nvSpPr>
        <p:spPr>
          <a:xfrm>
            <a:off x="0" y="0"/>
            <a:ext cx="12192000" cy="6855555"/>
          </a:xfrm>
          <a:solidFill>
            <a:schemeClr val="accent1">
              <a:tint val="20000"/>
            </a:schemeClr>
          </a:solidFill>
        </p:spPr>
        <p:txBody>
          <a:bodyPr wrap="square" anchor="ctr"/>
          <a:lstStyle>
            <a:lvl1pPr marL="0" indent="0" algn="ctr">
              <a:buNone/>
              <a:defRPr sz="3200">
                <a:solidFill>
                  <a:srgbClr val="000000"/>
                </a:solidFill>
                <a:effectLst>
                  <a:outerShdw blurRad="38100" dist="38100" dir="2700000" algn="tl">
                    <a:srgbClr val="000000">
                      <a:alpha val="43137"/>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to add picture</a:t>
            </a:r>
          </a:p>
        </p:txBody>
      </p:sp>
      <p:sp>
        <p:nvSpPr>
          <p:cNvPr id="27" name="TextBox 26"/>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Dividerslide</a:t>
            </a:r>
            <a:r>
              <a:rPr lang="nl-NL" b="1" baseline="0" dirty="0">
                <a:solidFill>
                  <a:schemeClr val="accent1"/>
                </a:solidFill>
                <a:latin typeface="Arial" panose="020B0604020202020204" pitchFamily="34" charset="0"/>
                <a:cs typeface="Arial" panose="020B0604020202020204" pitchFamily="34" charset="0"/>
              </a:rPr>
              <a:t> with picture</a:t>
            </a:r>
            <a:endParaRPr lang="en-US" b="1" dirty="0">
              <a:solidFill>
                <a:schemeClr val="accent1"/>
              </a:solidFill>
              <a:latin typeface="Arial" panose="020B0604020202020204" pitchFamily="34" charset="0"/>
              <a:cs typeface="Arial" panose="020B0604020202020204" pitchFamily="34" charset="0"/>
            </a:endParaRPr>
          </a:p>
        </p:txBody>
      </p:sp>
      <p:sp>
        <p:nvSpPr>
          <p:cNvPr id="23" name="TextBox 22"/>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24" name="Straight Connector 23"/>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26" name="Picture 2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46" name="TextBox 45"/>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47" name="Group 46"/>
          <p:cNvGrpSpPr/>
          <p:nvPr userDrawn="1"/>
        </p:nvGrpSpPr>
        <p:grpSpPr>
          <a:xfrm>
            <a:off x="12409228" y="1873910"/>
            <a:ext cx="288032" cy="276999"/>
            <a:chOff x="12494133" y="2712391"/>
            <a:chExt cx="288032" cy="276999"/>
          </a:xfrm>
        </p:grpSpPr>
        <p:sp>
          <p:nvSpPr>
            <p:cNvPr id="48" name="Rectangle 4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50" name="Rectangle 49"/>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52" name="TextBox 51"/>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53"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4" name="Straight Connector 53"/>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6" name="Group 55"/>
          <p:cNvGrpSpPr/>
          <p:nvPr userDrawn="1"/>
        </p:nvGrpSpPr>
        <p:grpSpPr>
          <a:xfrm>
            <a:off x="12421465" y="2503929"/>
            <a:ext cx="288032" cy="276999"/>
            <a:chOff x="12492689" y="2721406"/>
            <a:chExt cx="288032" cy="276999"/>
          </a:xfrm>
        </p:grpSpPr>
        <p:sp>
          <p:nvSpPr>
            <p:cNvPr id="57" name="Rectangle 5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59" name="Straight Connector 58"/>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3582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Introductieslide 2 fotos">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0D21EEC-E4A5-40DE-861A-A5D2970A8439}"/>
              </a:ext>
            </a:extLst>
          </p:cNvPr>
          <p:cNvSpPr>
            <a:spLocks noGrp="1"/>
          </p:cNvSpPr>
          <p:nvPr>
            <p:ph type="title"/>
          </p:nvPr>
        </p:nvSpPr>
        <p:spPr/>
        <p:txBody>
          <a:bodyPr>
            <a:normAutofit/>
          </a:bodyPr>
          <a:lstStyle>
            <a:lvl1pPr>
              <a:defRPr sz="3200">
                <a:solidFill>
                  <a:schemeClr val="accent1"/>
                </a:solidFill>
              </a:defRPr>
            </a:lvl1pPr>
          </a:lstStyle>
          <a:p>
            <a:r>
              <a:rPr lang="en-US" dirty="0"/>
              <a:t>Click to edit Master title style</a:t>
            </a:r>
            <a:endParaRPr lang="nl-NL" dirty="0"/>
          </a:p>
        </p:txBody>
      </p:sp>
      <p:sp useBgFill="1">
        <p:nvSpPr>
          <p:cNvPr id="8" name="Picture Placeholder 7">
            <a:extLst>
              <a:ext uri="{FF2B5EF4-FFF2-40B4-BE49-F238E27FC236}">
                <a16:creationId xmlns="" xmlns:a16="http://schemas.microsoft.com/office/drawing/2014/main" id="{ED60D2CD-D95E-4DE8-81CF-F42051EAC35B}"/>
              </a:ext>
            </a:extLst>
          </p:cNvPr>
          <p:cNvSpPr>
            <a:spLocks noGrp="1"/>
          </p:cNvSpPr>
          <p:nvPr>
            <p:ph type="pic" sz="quarter" idx="10" hasCustomPrompt="1"/>
          </p:nvPr>
        </p:nvSpPr>
        <p:spPr>
          <a:xfrm>
            <a:off x="576263" y="2355850"/>
            <a:ext cx="2395537" cy="2414588"/>
          </a:xfrm>
          <a:solidFill>
            <a:schemeClr val="accent1">
              <a:tint val="20000"/>
            </a:schemeClr>
          </a:solidFill>
        </p:spPr>
        <p:txBody>
          <a:bodyPr wrap="square" anchor="ctr"/>
          <a:lstStyle>
            <a:lvl1pPr algn="ctr">
              <a:defRPr>
                <a:solidFill>
                  <a:srgbClr val="000000"/>
                </a:solidFill>
              </a:defRPr>
            </a:lvl1pPr>
          </a:lstStyle>
          <a:p>
            <a:r>
              <a:rPr lang="nl-NL" dirty="0"/>
              <a:t>Click icon 
 to add picture</a:t>
            </a:r>
          </a:p>
        </p:txBody>
      </p:sp>
      <p:sp useBgFill="1">
        <p:nvSpPr>
          <p:cNvPr id="9" name="Picture Placeholder 7">
            <a:extLst>
              <a:ext uri="{FF2B5EF4-FFF2-40B4-BE49-F238E27FC236}">
                <a16:creationId xmlns="" xmlns:a16="http://schemas.microsoft.com/office/drawing/2014/main" id="{4769E892-37BD-4E39-8C67-8E1525991DF1}"/>
              </a:ext>
            </a:extLst>
          </p:cNvPr>
          <p:cNvSpPr>
            <a:spLocks noGrp="1"/>
          </p:cNvSpPr>
          <p:nvPr>
            <p:ph type="pic" sz="quarter" idx="11" hasCustomPrompt="1"/>
          </p:nvPr>
        </p:nvSpPr>
        <p:spPr>
          <a:xfrm>
            <a:off x="6221413" y="2364240"/>
            <a:ext cx="2416175" cy="2406198"/>
          </a:xfrm>
          <a:solidFill>
            <a:schemeClr val="accent1">
              <a:tint val="20000"/>
            </a:schemeClr>
          </a:solidFill>
        </p:spPr>
        <p:txBody>
          <a:bodyPr wrap="square" anchor="ctr"/>
          <a:lstStyle>
            <a:lvl1pPr algn="ctr">
              <a:defRPr>
                <a:solidFill>
                  <a:srgbClr val="000000"/>
                </a:solidFill>
              </a:defRPr>
            </a:lvl1pPr>
          </a:lstStyle>
          <a:p>
            <a:r>
              <a:rPr lang="nl-NL" dirty="0"/>
              <a:t>Click icon 
 to add picture</a:t>
            </a:r>
          </a:p>
        </p:txBody>
      </p:sp>
      <p:sp>
        <p:nvSpPr>
          <p:cNvPr id="11" name="Text Placeholder 10">
            <a:extLst>
              <a:ext uri="{FF2B5EF4-FFF2-40B4-BE49-F238E27FC236}">
                <a16:creationId xmlns="" xmlns:a16="http://schemas.microsoft.com/office/drawing/2014/main" id="{E5F43F37-6578-4009-AFA1-F16E909D77C5}"/>
              </a:ext>
            </a:extLst>
          </p:cNvPr>
          <p:cNvSpPr>
            <a:spLocks noGrp="1"/>
          </p:cNvSpPr>
          <p:nvPr>
            <p:ph type="body" sz="quarter" idx="12"/>
          </p:nvPr>
        </p:nvSpPr>
        <p:spPr>
          <a:xfrm>
            <a:off x="3190461" y="2355850"/>
            <a:ext cx="2905539" cy="2414588"/>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2" name="Text Placeholder 10">
            <a:extLst>
              <a:ext uri="{FF2B5EF4-FFF2-40B4-BE49-F238E27FC236}">
                <a16:creationId xmlns="" xmlns:a16="http://schemas.microsoft.com/office/drawing/2014/main" id="{51825921-4BAC-4A30-9D68-5E3CC234D6C4}"/>
              </a:ext>
            </a:extLst>
          </p:cNvPr>
          <p:cNvSpPr>
            <a:spLocks noGrp="1"/>
          </p:cNvSpPr>
          <p:nvPr>
            <p:ph type="body" sz="quarter" idx="13"/>
          </p:nvPr>
        </p:nvSpPr>
        <p:spPr>
          <a:xfrm>
            <a:off x="8742972" y="2355850"/>
            <a:ext cx="2905539" cy="2414588"/>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34" name="TextBox 33"/>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Introduction</a:t>
            </a:r>
            <a:endParaRPr lang="en-US" b="1" dirty="0">
              <a:solidFill>
                <a:schemeClr val="accent1"/>
              </a:solidFill>
              <a:latin typeface="Arial" panose="020B0604020202020204" pitchFamily="34" charset="0"/>
              <a:cs typeface="Arial" panose="020B0604020202020204" pitchFamily="34" charset="0"/>
            </a:endParaRPr>
          </a:p>
        </p:txBody>
      </p:sp>
      <p:sp>
        <p:nvSpPr>
          <p:cNvPr id="64" name="TextBox 63"/>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5" name="Straight Connector 64"/>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6" name="TextBox 65"/>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67" name="Picture 6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68" name="TextBox 67"/>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69" name="Group 68"/>
          <p:cNvGrpSpPr/>
          <p:nvPr userDrawn="1"/>
        </p:nvGrpSpPr>
        <p:grpSpPr>
          <a:xfrm>
            <a:off x="12409228" y="1873910"/>
            <a:ext cx="288032" cy="276999"/>
            <a:chOff x="12494133" y="2712391"/>
            <a:chExt cx="288032" cy="276999"/>
          </a:xfrm>
        </p:grpSpPr>
        <p:sp>
          <p:nvSpPr>
            <p:cNvPr id="70" name="Rectangle 6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72" name="Rectangle 71"/>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74" name="TextBox 73"/>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7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6" name="Straight Connector 75"/>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78" name="Group 77"/>
          <p:cNvGrpSpPr/>
          <p:nvPr userDrawn="1"/>
        </p:nvGrpSpPr>
        <p:grpSpPr>
          <a:xfrm>
            <a:off x="12421465" y="2503929"/>
            <a:ext cx="288032" cy="276999"/>
            <a:chOff x="12492689" y="2721406"/>
            <a:chExt cx="288032" cy="276999"/>
          </a:xfrm>
        </p:grpSpPr>
        <p:sp>
          <p:nvSpPr>
            <p:cNvPr id="79" name="Rectangle 78"/>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81" name="Straight Connector 80"/>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0" name="TextBox 99"/>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101" name="Straight Connector 100"/>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03"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 name="TextBox 103"/>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5" name="TextBox 104"/>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06" name="TextBox 105"/>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07"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8" name="TextBox 107"/>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09" name="TextBox 108"/>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10" name="TextBox 109"/>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11" name="TextBox 110"/>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12" name="TextBox 111"/>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13" name="TextBox 112"/>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14" name="Group 113"/>
          <p:cNvGrpSpPr/>
          <p:nvPr userDrawn="1"/>
        </p:nvGrpSpPr>
        <p:grpSpPr>
          <a:xfrm>
            <a:off x="-2425457" y="2431921"/>
            <a:ext cx="288032" cy="276999"/>
            <a:chOff x="12492689" y="2721406"/>
            <a:chExt cx="288032" cy="276999"/>
          </a:xfrm>
        </p:grpSpPr>
        <p:sp>
          <p:nvSpPr>
            <p:cNvPr id="115" name="Rectangle 114"/>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7" name="Group 116"/>
          <p:cNvGrpSpPr/>
          <p:nvPr userDrawn="1"/>
        </p:nvGrpSpPr>
        <p:grpSpPr>
          <a:xfrm>
            <a:off x="-2426044" y="2725767"/>
            <a:ext cx="288032" cy="276999"/>
            <a:chOff x="12492689" y="2721406"/>
            <a:chExt cx="288032" cy="276999"/>
          </a:xfrm>
        </p:grpSpPr>
        <p:sp>
          <p:nvSpPr>
            <p:cNvPr id="118" name="Rectangle 117"/>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0" name="Group 119"/>
          <p:cNvGrpSpPr/>
          <p:nvPr userDrawn="1"/>
        </p:nvGrpSpPr>
        <p:grpSpPr>
          <a:xfrm>
            <a:off x="-2425457" y="3023105"/>
            <a:ext cx="288032" cy="276999"/>
            <a:chOff x="12492689" y="2721406"/>
            <a:chExt cx="288032" cy="276999"/>
          </a:xfrm>
        </p:grpSpPr>
        <p:sp>
          <p:nvSpPr>
            <p:cNvPr id="121" name="Rectangle 12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3" name="Group 122"/>
          <p:cNvGrpSpPr/>
          <p:nvPr userDrawn="1"/>
        </p:nvGrpSpPr>
        <p:grpSpPr>
          <a:xfrm>
            <a:off x="-2425457" y="3329531"/>
            <a:ext cx="288032" cy="276999"/>
            <a:chOff x="12492689" y="2721406"/>
            <a:chExt cx="288032" cy="276999"/>
          </a:xfrm>
        </p:grpSpPr>
        <p:sp>
          <p:nvSpPr>
            <p:cNvPr id="124" name="Rectangle 12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6" name="Group 125"/>
          <p:cNvGrpSpPr/>
          <p:nvPr userDrawn="1"/>
        </p:nvGrpSpPr>
        <p:grpSpPr>
          <a:xfrm>
            <a:off x="-2427768" y="3630519"/>
            <a:ext cx="288032" cy="276999"/>
            <a:chOff x="12492689" y="2721406"/>
            <a:chExt cx="288032" cy="276999"/>
          </a:xfrm>
        </p:grpSpPr>
        <p:sp>
          <p:nvSpPr>
            <p:cNvPr id="127" name="Rectangle 12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380520590"/>
      </p:ext>
    </p:extLst>
  </p:cSld>
  <p:clrMapOvr>
    <a:masterClrMapping/>
  </p:clrMapOvr>
  <p:extLst>
    <p:ext uri="{DCECCB84-F9BA-43D5-87BE-67443E8EF086}">
      <p15:sldGuideLst xmlns:p15="http://schemas.microsoft.com/office/powerpoint/2012/main">
        <p15:guide id="7" pos="5225">
          <p15:clr>
            <a:srgbClr val="FBAE40"/>
          </p15:clr>
        </p15:guide>
        <p15:guide id="8" pos="7255">
          <p15:clr>
            <a:srgbClr val="FBAE40"/>
          </p15:clr>
        </p15:guide>
        <p15:guide id="9" pos="2496">
          <p15:clr>
            <a:srgbClr val="FBAE40"/>
          </p15:clr>
        </p15:guide>
        <p15:guide id="10" pos="484">
          <p15:clr>
            <a:srgbClr val="FBAE40"/>
          </p15:clr>
        </p15:guide>
        <p15:guide id="13" pos="3919" userDrawn="1">
          <p15:clr>
            <a:srgbClr val="FBAE40"/>
          </p15:clr>
        </p15:guide>
        <p15:guide id="14" pos="5441" userDrawn="1">
          <p15:clr>
            <a:srgbClr val="FBAE40"/>
          </p15:clr>
        </p15:guide>
        <p15:guide id="15" pos="1872" userDrawn="1">
          <p15:clr>
            <a:srgbClr val="FBAE40"/>
          </p15:clr>
        </p15:guide>
        <p15:guide id="16" pos="363" userDrawn="1">
          <p15:clr>
            <a:srgbClr val="FBAE40"/>
          </p15:clr>
        </p15:guide>
        <p15:guide id="17" orient="horz" pos="1484" userDrawn="1">
          <p15:clr>
            <a:srgbClr val="FBAE40"/>
          </p15:clr>
        </p15:guide>
        <p15:guide id="18" orient="horz" pos="300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hema/Introductieslide 4 fotos">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0D21EEC-E4A5-40DE-861A-A5D2970A8439}"/>
              </a:ext>
            </a:extLst>
          </p:cNvPr>
          <p:cNvSpPr>
            <a:spLocks noGrp="1"/>
          </p:cNvSpPr>
          <p:nvPr>
            <p:ph type="title"/>
          </p:nvPr>
        </p:nvSpPr>
        <p:spPr>
          <a:xfrm>
            <a:off x="489315" y="678869"/>
            <a:ext cx="11159196" cy="805915"/>
          </a:xfrm>
        </p:spPr>
        <p:txBody>
          <a:bodyPr/>
          <a:lstStyle>
            <a:lvl1pPr>
              <a:defRPr>
                <a:solidFill>
                  <a:schemeClr val="accent1"/>
                </a:solidFill>
              </a:defRPr>
            </a:lvl1pPr>
          </a:lstStyle>
          <a:p>
            <a:r>
              <a:rPr lang="en-US"/>
              <a:t>Click to edit Master title style</a:t>
            </a:r>
            <a:endParaRPr lang="nl-NL" dirty="0"/>
          </a:p>
        </p:txBody>
      </p:sp>
      <p:sp useBgFill="1">
        <p:nvSpPr>
          <p:cNvPr id="8" name="Picture Placeholder 7">
            <a:extLst>
              <a:ext uri="{FF2B5EF4-FFF2-40B4-BE49-F238E27FC236}">
                <a16:creationId xmlns="" xmlns:a16="http://schemas.microsoft.com/office/drawing/2014/main" id="{ED60D2CD-D95E-4DE8-81CF-F42051EAC35B}"/>
              </a:ext>
            </a:extLst>
          </p:cNvPr>
          <p:cNvSpPr>
            <a:spLocks noGrp="1"/>
          </p:cNvSpPr>
          <p:nvPr>
            <p:ph type="pic" sz="quarter" idx="10" hasCustomPrompt="1"/>
          </p:nvPr>
        </p:nvSpPr>
        <p:spPr>
          <a:xfrm>
            <a:off x="3460690" y="1552801"/>
            <a:ext cx="2415600" cy="2431597"/>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9" name="Picture Placeholder 7">
            <a:extLst>
              <a:ext uri="{FF2B5EF4-FFF2-40B4-BE49-F238E27FC236}">
                <a16:creationId xmlns="" xmlns:a16="http://schemas.microsoft.com/office/drawing/2014/main" id="{4769E892-37BD-4E39-8C67-8E1525991DF1}"/>
              </a:ext>
            </a:extLst>
          </p:cNvPr>
          <p:cNvSpPr>
            <a:spLocks noGrp="1"/>
          </p:cNvSpPr>
          <p:nvPr>
            <p:ph type="pic" sz="quarter" idx="11" hasCustomPrompt="1"/>
          </p:nvPr>
        </p:nvSpPr>
        <p:spPr>
          <a:xfrm>
            <a:off x="584200" y="1552801"/>
            <a:ext cx="2416175" cy="2431597"/>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11" name="Text Placeholder 10">
            <a:extLst>
              <a:ext uri="{FF2B5EF4-FFF2-40B4-BE49-F238E27FC236}">
                <a16:creationId xmlns="" xmlns:a16="http://schemas.microsoft.com/office/drawing/2014/main" id="{E5F43F37-6578-4009-AFA1-F16E909D77C5}"/>
              </a:ext>
            </a:extLst>
          </p:cNvPr>
          <p:cNvSpPr>
            <a:spLocks noGrp="1"/>
          </p:cNvSpPr>
          <p:nvPr>
            <p:ph type="body" sz="quarter" idx="12"/>
          </p:nvPr>
        </p:nvSpPr>
        <p:spPr>
          <a:xfrm>
            <a:off x="584200" y="4221088"/>
            <a:ext cx="241617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2" name="Text Placeholder 10">
            <a:extLst>
              <a:ext uri="{FF2B5EF4-FFF2-40B4-BE49-F238E27FC236}">
                <a16:creationId xmlns="" xmlns:a16="http://schemas.microsoft.com/office/drawing/2014/main" id="{51825921-4BAC-4A30-9D68-5E3CC234D6C4}"/>
              </a:ext>
            </a:extLst>
          </p:cNvPr>
          <p:cNvSpPr>
            <a:spLocks noGrp="1"/>
          </p:cNvSpPr>
          <p:nvPr>
            <p:ph type="body" sz="quarter" idx="13"/>
          </p:nvPr>
        </p:nvSpPr>
        <p:spPr>
          <a:xfrm>
            <a:off x="9191625" y="4221088"/>
            <a:ext cx="241235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useBgFill="1">
        <p:nvSpPr>
          <p:cNvPr id="10" name="Picture Placeholder 7">
            <a:extLst>
              <a:ext uri="{FF2B5EF4-FFF2-40B4-BE49-F238E27FC236}">
                <a16:creationId xmlns="" xmlns:a16="http://schemas.microsoft.com/office/drawing/2014/main" id="{35C5B6DC-BE5E-43A2-941D-79AA88A71567}"/>
              </a:ext>
            </a:extLst>
          </p:cNvPr>
          <p:cNvSpPr>
            <a:spLocks noGrp="1"/>
          </p:cNvSpPr>
          <p:nvPr>
            <p:ph type="pic" sz="quarter" idx="14" hasCustomPrompt="1"/>
          </p:nvPr>
        </p:nvSpPr>
        <p:spPr>
          <a:xfrm>
            <a:off x="6315178" y="1552801"/>
            <a:ext cx="2415600" cy="2431597"/>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useBgFill="1">
        <p:nvSpPr>
          <p:cNvPr id="13" name="Picture Placeholder 7">
            <a:extLst>
              <a:ext uri="{FF2B5EF4-FFF2-40B4-BE49-F238E27FC236}">
                <a16:creationId xmlns="" xmlns:a16="http://schemas.microsoft.com/office/drawing/2014/main" id="{282B1D46-10CA-47BE-8746-C599AF7EAF23}"/>
              </a:ext>
            </a:extLst>
          </p:cNvPr>
          <p:cNvSpPr>
            <a:spLocks noGrp="1"/>
          </p:cNvSpPr>
          <p:nvPr>
            <p:ph type="pic" sz="quarter" idx="15" hasCustomPrompt="1"/>
          </p:nvPr>
        </p:nvSpPr>
        <p:spPr>
          <a:xfrm>
            <a:off x="9191625" y="1552801"/>
            <a:ext cx="2416175" cy="2431596"/>
          </a:xfrm>
          <a:solidFill>
            <a:schemeClr val="accent1">
              <a:tint val="20000"/>
            </a:schemeClr>
          </a:solidFill>
        </p:spPr>
        <p:txBody>
          <a:bodyPr wrap="square" anchor="ctr"/>
          <a:lstStyle>
            <a:lvl1pPr algn="ctr">
              <a:defRPr>
                <a:solidFill>
                  <a:srgbClr val="000000"/>
                </a:solidFill>
                <a:effectLst>
                  <a:outerShdw blurRad="38100" dist="38100" dir="2700000" algn="tl">
                    <a:srgbClr val="000000">
                      <a:alpha val="43137"/>
                    </a:srgbClr>
                  </a:outerShdw>
                </a:effectLst>
              </a:defRPr>
            </a:lvl1pPr>
          </a:lstStyle>
          <a:p>
            <a:r>
              <a:rPr lang="nl-NL" dirty="0"/>
              <a:t>Click icon 
 to add picture</a:t>
            </a:r>
          </a:p>
        </p:txBody>
      </p:sp>
      <p:sp>
        <p:nvSpPr>
          <p:cNvPr id="14" name="Text Placeholder 10">
            <a:extLst>
              <a:ext uri="{FF2B5EF4-FFF2-40B4-BE49-F238E27FC236}">
                <a16:creationId xmlns="" xmlns:a16="http://schemas.microsoft.com/office/drawing/2014/main" id="{4D248D55-288A-4EC0-AC4C-C8DA816AB3FA}"/>
              </a:ext>
            </a:extLst>
          </p:cNvPr>
          <p:cNvSpPr>
            <a:spLocks noGrp="1"/>
          </p:cNvSpPr>
          <p:nvPr>
            <p:ph type="body" sz="quarter" idx="16"/>
          </p:nvPr>
        </p:nvSpPr>
        <p:spPr>
          <a:xfrm>
            <a:off x="3450506" y="4221088"/>
            <a:ext cx="241617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15" name="Text Placeholder 10">
            <a:extLst>
              <a:ext uri="{FF2B5EF4-FFF2-40B4-BE49-F238E27FC236}">
                <a16:creationId xmlns="" xmlns:a16="http://schemas.microsoft.com/office/drawing/2014/main" id="{7A808D4E-A7D5-418F-9DB7-994EFE72ED2C}"/>
              </a:ext>
            </a:extLst>
          </p:cNvPr>
          <p:cNvSpPr>
            <a:spLocks noGrp="1"/>
          </p:cNvSpPr>
          <p:nvPr>
            <p:ph type="body" sz="quarter" idx="17"/>
          </p:nvPr>
        </p:nvSpPr>
        <p:spPr>
          <a:xfrm>
            <a:off x="6325319" y="4221088"/>
            <a:ext cx="2416175" cy="2308300"/>
          </a:xfrm>
        </p:spPr>
        <p:txBody>
          <a:bodyPr>
            <a:normAutofit/>
          </a:bodyPr>
          <a:lstStyle>
            <a:lvl1pPr>
              <a:defRPr sz="2000">
                <a:solidFill>
                  <a:schemeClr val="accent1"/>
                </a:solidFill>
              </a:defRPr>
            </a:lvl1pPr>
            <a:lvl2pPr marL="0" indent="0">
              <a:spcBef>
                <a:spcPts val="0"/>
              </a:spcBef>
              <a:buNone/>
              <a:defRPr lang="en-US" sz="1800" i="1" kern="1200" dirty="0" smtClean="0">
                <a:solidFill>
                  <a:schemeClr val="accent1"/>
                </a:solidFill>
                <a:latin typeface="+mn-lt"/>
                <a:ea typeface="+mn-ea"/>
                <a:cs typeface="+mn-cs"/>
              </a:defRPr>
            </a:lvl2pPr>
            <a:lvl3pPr marL="119063" indent="-119063">
              <a:tabLst/>
              <a:defRPr sz="1200"/>
            </a:lvl3pPr>
            <a:lvl4pPr>
              <a:defRPr sz="1800"/>
            </a:lvl4pPr>
            <a:lvl5pPr>
              <a:defRPr sz="1800"/>
            </a:lvl5pPr>
          </a:lstStyle>
          <a:p>
            <a:pPr lvl="0"/>
            <a:r>
              <a:rPr lang="en-US"/>
              <a:t>Click to edit Master text styles</a:t>
            </a:r>
          </a:p>
          <a:p>
            <a:pPr lvl="1"/>
            <a:r>
              <a:rPr lang="en-US"/>
              <a:t>Second level</a:t>
            </a:r>
          </a:p>
          <a:p>
            <a:pPr lvl="2"/>
            <a:r>
              <a:rPr lang="en-US"/>
              <a:t>Third level</a:t>
            </a:r>
          </a:p>
        </p:txBody>
      </p:sp>
      <p:sp>
        <p:nvSpPr>
          <p:cNvPr id="81" name="TextBox 80"/>
          <p:cNvSpPr txBox="1"/>
          <p:nvPr userDrawn="1"/>
        </p:nvSpPr>
        <p:spPr>
          <a:xfrm>
            <a:off x="6528048" y="-531440"/>
            <a:ext cx="5663952" cy="369332"/>
          </a:xfrm>
          <a:prstGeom prst="rect">
            <a:avLst/>
          </a:prstGeom>
          <a:noFill/>
        </p:spPr>
        <p:txBody>
          <a:bodyPr wrap="square" rtlCol="0">
            <a:spAutoFit/>
          </a:bodyPr>
          <a:lstStyle/>
          <a:p>
            <a:pPr algn="r"/>
            <a:r>
              <a:rPr lang="nl-NL" b="1" dirty="0">
                <a:solidFill>
                  <a:schemeClr val="accent1"/>
                </a:solidFill>
                <a:latin typeface="Arial" panose="020B0604020202020204" pitchFamily="34" charset="0"/>
                <a:cs typeface="Arial" panose="020B0604020202020204" pitchFamily="34" charset="0"/>
              </a:rPr>
              <a:t>Introduction 2</a:t>
            </a:r>
            <a:endParaRPr lang="en-US" b="1" dirty="0">
              <a:solidFill>
                <a:schemeClr val="accent1"/>
              </a:solidFill>
              <a:latin typeface="Arial" panose="020B0604020202020204" pitchFamily="34" charset="0"/>
              <a:cs typeface="Arial" panose="020B0604020202020204" pitchFamily="34" charset="0"/>
            </a:endParaRPr>
          </a:p>
        </p:txBody>
      </p:sp>
      <p:sp>
        <p:nvSpPr>
          <p:cNvPr id="59" name="TextBox 58"/>
          <p:cNvSpPr txBox="1"/>
          <p:nvPr userDrawn="1"/>
        </p:nvSpPr>
        <p:spPr>
          <a:xfrm>
            <a:off x="12288688"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Insert</a:t>
            </a:r>
            <a:r>
              <a:rPr lang="nl-NL" sz="1400" b="1" baseline="0" dirty="0">
                <a:solidFill>
                  <a:schemeClr val="accent1"/>
                </a:solidFill>
                <a:latin typeface="Arial" panose="020B0604020202020204" pitchFamily="34" charset="0"/>
                <a:cs typeface="Arial" panose="020B0604020202020204" pitchFamily="34" charset="0"/>
              </a:rPr>
              <a:t> picture</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60" name="Straight Connector 59"/>
          <p:cNvCxnSpPr/>
          <p:nvPr userDrawn="1"/>
        </p:nvCxnSpPr>
        <p:spPr>
          <a:xfrm>
            <a:off x="12360696"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1" name="TextBox 60"/>
          <p:cNvSpPr txBox="1"/>
          <p:nvPr userDrawn="1"/>
        </p:nvSpPr>
        <p:spPr>
          <a:xfrm>
            <a:off x="12792744" y="476672"/>
            <a:ext cx="1728192"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Change the image by deleting the existing image. Click on the icon that appears to insert an image.</a:t>
            </a:r>
          </a:p>
        </p:txBody>
      </p:sp>
      <p:pic>
        <p:nvPicPr>
          <p:cNvPr id="62" name="Picture 6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864752" y="1196752"/>
            <a:ext cx="381000" cy="381000"/>
          </a:xfrm>
          <a:prstGeom prst="rect">
            <a:avLst/>
          </a:prstGeom>
        </p:spPr>
      </p:pic>
      <p:sp>
        <p:nvSpPr>
          <p:cNvPr id="82" name="TextBox 81"/>
          <p:cNvSpPr txBox="1"/>
          <p:nvPr userDrawn="1"/>
        </p:nvSpPr>
        <p:spPr>
          <a:xfrm>
            <a:off x="12804044" y="1814387"/>
            <a:ext cx="1782108" cy="507831"/>
          </a:xfrm>
          <a:prstGeom prst="rect">
            <a:avLst/>
          </a:prstGeom>
          <a:noFill/>
        </p:spPr>
        <p:txBody>
          <a:bodyPr wrap="square" rtlCol="0">
            <a:spAutoFit/>
          </a:bodyPr>
          <a:lstStyle/>
          <a:p>
            <a:r>
              <a:rPr lang="nl-NL" sz="900" dirty="0">
                <a:latin typeface="Arial" panose="020B0604020202020204" pitchFamily="34" charset="0"/>
                <a:cs typeface="Arial" panose="020B0604020202020204" pitchFamily="34" charset="0"/>
              </a:rPr>
              <a:t>Select a picture you would</a:t>
            </a:r>
            <a:r>
              <a:rPr lang="nl-NL" sz="900" baseline="0" dirty="0">
                <a:latin typeface="Arial" panose="020B0604020202020204" pitchFamily="34" charset="0"/>
                <a:cs typeface="Arial" panose="020B0604020202020204" pitchFamily="34" charset="0"/>
              </a:rPr>
              <a:t> like to insert and then click on </a:t>
            </a:r>
            <a:r>
              <a:rPr lang="nl-NL" sz="900" b="1" dirty="0">
                <a:latin typeface="Arial" panose="020B0604020202020204" pitchFamily="34" charset="0"/>
                <a:cs typeface="Arial" panose="020B0604020202020204" pitchFamily="34" charset="0"/>
              </a:rPr>
              <a:t>‘Insert’</a:t>
            </a:r>
            <a:endParaRPr lang="en-US" sz="900" b="1" dirty="0">
              <a:latin typeface="Arial" panose="020B0604020202020204" pitchFamily="34" charset="0"/>
              <a:cs typeface="Arial" panose="020B0604020202020204" pitchFamily="34" charset="0"/>
            </a:endParaRPr>
          </a:p>
        </p:txBody>
      </p:sp>
      <p:grpSp>
        <p:nvGrpSpPr>
          <p:cNvPr id="83" name="Group 82"/>
          <p:cNvGrpSpPr/>
          <p:nvPr userDrawn="1"/>
        </p:nvGrpSpPr>
        <p:grpSpPr>
          <a:xfrm>
            <a:off x="12409228" y="1873910"/>
            <a:ext cx="288032" cy="276999"/>
            <a:chOff x="12494133" y="2712391"/>
            <a:chExt cx="288032" cy="276999"/>
          </a:xfrm>
        </p:grpSpPr>
        <p:sp>
          <p:nvSpPr>
            <p:cNvPr id="84" name="Rectangle 8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p:cNvSpPr txBox="1"/>
            <p:nvPr/>
          </p:nvSpPr>
          <p:spPr>
            <a:xfrm>
              <a:off x="12494133" y="2712391"/>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sp>
        <p:nvSpPr>
          <p:cNvPr id="86" name="Rectangle 85"/>
          <p:cNvSpPr/>
          <p:nvPr userDrawn="1"/>
        </p:nvSpPr>
        <p:spPr>
          <a:xfrm>
            <a:off x="12415930" y="558809"/>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userDrawn="1"/>
        </p:nvSpPr>
        <p:spPr>
          <a:xfrm>
            <a:off x="12406311" y="548680"/>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sp>
        <p:nvSpPr>
          <p:cNvPr id="88" name="TextBox 87"/>
          <p:cNvSpPr txBox="1"/>
          <p:nvPr userDrawn="1"/>
        </p:nvSpPr>
        <p:spPr>
          <a:xfrm>
            <a:off x="12791363" y="2502060"/>
            <a:ext cx="1728192" cy="116955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If you want to scale or drag the image, go to </a:t>
            </a:r>
            <a:r>
              <a:rPr lang="en-US" sz="1000" b="1" dirty="0">
                <a:latin typeface="Arial" panose="020B0604020202020204" pitchFamily="34" charset="0"/>
                <a:cs typeface="Arial" panose="020B0604020202020204" pitchFamily="34" charset="0"/>
              </a:rPr>
              <a:t>‘Drawing Tools' </a:t>
            </a:r>
            <a:r>
              <a:rPr lang="en-US" sz="1000" dirty="0">
                <a:latin typeface="Arial" panose="020B0604020202020204" pitchFamily="34" charset="0"/>
                <a:cs typeface="Arial" panose="020B0604020202020204" pitchFamily="34" charset="0"/>
              </a:rPr>
              <a:t>and click </a:t>
            </a:r>
            <a:r>
              <a:rPr lang="en-US" sz="1000" b="1" dirty="0">
                <a:latin typeface="Arial" panose="020B0604020202020204" pitchFamily="34" charset="0"/>
                <a:cs typeface="Arial" panose="020B0604020202020204" pitchFamily="34" charset="0"/>
              </a:rPr>
              <a:t>'Crop'. </a:t>
            </a:r>
            <a:r>
              <a:rPr lang="en-US" sz="1000" dirty="0">
                <a:latin typeface="Arial" panose="020B0604020202020204" pitchFamily="34" charset="0"/>
                <a:cs typeface="Arial" panose="020B0604020202020204" pitchFamily="34" charset="0"/>
              </a:rPr>
              <a:t>With the white rounds you can scale the image, with the black brackets you can scale the image frame.</a:t>
            </a:r>
          </a:p>
        </p:txBody>
      </p:sp>
      <p:pic>
        <p:nvPicPr>
          <p:cNvPr id="89"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2908314" y="3708279"/>
            <a:ext cx="271463"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0" name="Straight Connector 89"/>
          <p:cNvCxnSpPr/>
          <p:nvPr userDrawn="1"/>
        </p:nvCxnSpPr>
        <p:spPr>
          <a:xfrm>
            <a:off x="12388482" y="4327150"/>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userDrawn="1"/>
        </p:nvCxnSpPr>
        <p:spPr>
          <a:xfrm>
            <a:off x="12370968" y="170080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92" name="Group 91"/>
          <p:cNvGrpSpPr/>
          <p:nvPr userDrawn="1"/>
        </p:nvGrpSpPr>
        <p:grpSpPr>
          <a:xfrm>
            <a:off x="12421465" y="2503929"/>
            <a:ext cx="288032" cy="276999"/>
            <a:chOff x="12492689" y="2721406"/>
            <a:chExt cx="288032" cy="276999"/>
          </a:xfrm>
        </p:grpSpPr>
        <p:sp>
          <p:nvSpPr>
            <p:cNvPr id="93" name="Rectangle 9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cxnSp>
        <p:nvCxnSpPr>
          <p:cNvPr id="95" name="Straight Connector 94"/>
          <p:cNvCxnSpPr/>
          <p:nvPr userDrawn="1"/>
        </p:nvCxnSpPr>
        <p:spPr>
          <a:xfrm>
            <a:off x="12385533" y="2420888"/>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6" name="TextBox 95"/>
          <p:cNvSpPr txBox="1"/>
          <p:nvPr userDrawn="1"/>
        </p:nvSpPr>
        <p:spPr>
          <a:xfrm>
            <a:off x="-2508956" y="7640"/>
            <a:ext cx="2376264" cy="307777"/>
          </a:xfrm>
          <a:prstGeom prst="rect">
            <a:avLst/>
          </a:prstGeom>
          <a:noFill/>
        </p:spPr>
        <p:txBody>
          <a:bodyPr wrap="square" rtlCol="0">
            <a:spAutoFit/>
          </a:bodyPr>
          <a:lstStyle/>
          <a:p>
            <a:r>
              <a:rPr lang="nl-NL" sz="1400" b="1" dirty="0">
                <a:solidFill>
                  <a:schemeClr val="accent1"/>
                </a:solidFill>
                <a:latin typeface="Arial" panose="020B0604020202020204" pitchFamily="34" charset="0"/>
                <a:cs typeface="Arial" panose="020B0604020202020204" pitchFamily="34" charset="0"/>
              </a:rPr>
              <a:t>Working with tex</a:t>
            </a:r>
            <a:r>
              <a:rPr lang="nl-NL" sz="1400" b="1" baseline="0" dirty="0">
                <a:solidFill>
                  <a:schemeClr val="accent1"/>
                </a:solidFill>
                <a:latin typeface="Arial" panose="020B0604020202020204" pitchFamily="34" charset="0"/>
                <a:cs typeface="Arial" panose="020B0604020202020204" pitchFamily="34" charset="0"/>
              </a:rPr>
              <a:t>t levels</a:t>
            </a:r>
            <a:endParaRPr lang="en-US" sz="1400" b="1" dirty="0">
              <a:solidFill>
                <a:schemeClr val="accent1"/>
              </a:solidFill>
              <a:latin typeface="Arial" panose="020B0604020202020204" pitchFamily="34" charset="0"/>
              <a:cs typeface="Arial" panose="020B0604020202020204" pitchFamily="34" charset="0"/>
            </a:endParaRPr>
          </a:p>
        </p:txBody>
      </p:sp>
      <p:cxnSp>
        <p:nvCxnSpPr>
          <p:cNvPr id="97" name="Straight Connector 96"/>
          <p:cNvCxnSpPr/>
          <p:nvPr userDrawn="1"/>
        </p:nvCxnSpPr>
        <p:spPr>
          <a:xfrm>
            <a:off x="-2436948" y="404664"/>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userDrawn="1"/>
        </p:nvCxnSpPr>
        <p:spPr>
          <a:xfrm>
            <a:off x="-2436948" y="2054386"/>
            <a:ext cx="2160240"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99"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5962" t="15444" r="5868" b="19995"/>
          <a:stretch/>
        </p:blipFill>
        <p:spPr bwMode="auto">
          <a:xfrm>
            <a:off x="-2310934" y="1272882"/>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0" name="TextBox 99"/>
          <p:cNvSpPr txBox="1"/>
          <p:nvPr userDrawn="1"/>
        </p:nvSpPr>
        <p:spPr>
          <a:xfrm>
            <a:off x="-2409976" y="476672"/>
            <a:ext cx="2133267" cy="646331"/>
          </a:xfrm>
          <a:prstGeom prst="rect">
            <a:avLst/>
          </a:prstGeom>
          <a:noFill/>
        </p:spPr>
        <p:txBody>
          <a:bodyPr wrap="square" rtlCol="0">
            <a:spAutoFit/>
          </a:bodyPr>
          <a:lstStyle/>
          <a:p>
            <a:r>
              <a:rPr lang="en-US" sz="900" b="0" i="0" kern="1200" dirty="0">
                <a:solidFill>
                  <a:schemeClr val="tx1"/>
                </a:solidFill>
                <a:effectLst/>
                <a:latin typeface="Arial" panose="020B0604020202020204" pitchFamily="34" charset="0"/>
                <a:ea typeface="+mn-ea"/>
                <a:cs typeface="Arial" panose="020B0604020202020204" pitchFamily="34" charset="0"/>
              </a:rPr>
              <a:t>The UvA template has a number of pre-programmed text levels. Go to 'Home' and then to 'Paragraph' to easily switch between different levels</a:t>
            </a:r>
            <a:endParaRPr lang="en-US" sz="900" b="1" dirty="0">
              <a:latin typeface="Arial" panose="020B0604020202020204" pitchFamily="34" charset="0"/>
              <a:cs typeface="Arial" panose="020B0604020202020204" pitchFamily="34" charset="0"/>
            </a:endParaRPr>
          </a:p>
        </p:txBody>
      </p:sp>
      <p:sp>
        <p:nvSpPr>
          <p:cNvPr id="101" name="TextBox 100"/>
          <p:cNvSpPr txBox="1"/>
          <p:nvPr userDrawn="1"/>
        </p:nvSpPr>
        <p:spPr>
          <a:xfrm>
            <a:off x="-1896800" y="1693275"/>
            <a:ext cx="1080032"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Down</a:t>
            </a:r>
            <a:endParaRPr lang="en-US" sz="900" b="1" dirty="0">
              <a:solidFill>
                <a:schemeClr val="accent1"/>
              </a:solidFill>
              <a:latin typeface="Arial" panose="020B0604020202020204" pitchFamily="34" charset="0"/>
              <a:cs typeface="Arial" panose="020B0604020202020204" pitchFamily="34" charset="0"/>
            </a:endParaRPr>
          </a:p>
        </p:txBody>
      </p:sp>
      <p:sp>
        <p:nvSpPr>
          <p:cNvPr id="102" name="TextBox 101"/>
          <p:cNvSpPr txBox="1"/>
          <p:nvPr userDrawn="1"/>
        </p:nvSpPr>
        <p:spPr>
          <a:xfrm>
            <a:off x="-1896888" y="1322862"/>
            <a:ext cx="1080120" cy="230832"/>
          </a:xfrm>
          <a:prstGeom prst="rect">
            <a:avLst/>
          </a:prstGeom>
          <a:noFill/>
        </p:spPr>
        <p:txBody>
          <a:bodyPr wrap="square" rtlCol="0">
            <a:spAutoFit/>
          </a:bodyPr>
          <a:lstStyle/>
          <a:p>
            <a:r>
              <a:rPr lang="nl-NL" sz="900" b="1" dirty="0">
                <a:solidFill>
                  <a:schemeClr val="accent1"/>
                </a:solidFill>
                <a:latin typeface="Arial" panose="020B0604020202020204" pitchFamily="34" charset="0"/>
                <a:cs typeface="Arial" panose="020B0604020202020204" pitchFamily="34" charset="0"/>
              </a:rPr>
              <a:t>Level Up</a:t>
            </a:r>
            <a:endParaRPr lang="en-US" sz="900" b="1" dirty="0">
              <a:solidFill>
                <a:schemeClr val="accent1"/>
              </a:solidFill>
              <a:latin typeface="Arial" panose="020B0604020202020204" pitchFamily="34" charset="0"/>
              <a:cs typeface="Arial" panose="020B0604020202020204" pitchFamily="34" charset="0"/>
            </a:endParaRPr>
          </a:p>
        </p:txBody>
      </p:sp>
      <p:pic>
        <p:nvPicPr>
          <p:cNvPr id="103"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4675" t="13612" r="47155" b="21827"/>
          <a:stretch/>
        </p:blipFill>
        <p:spPr bwMode="auto">
          <a:xfrm>
            <a:off x="-2310934" y="1628800"/>
            <a:ext cx="321174" cy="313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 name="TextBox 103"/>
          <p:cNvSpPr txBox="1"/>
          <p:nvPr userDrawn="1"/>
        </p:nvSpPr>
        <p:spPr>
          <a:xfrm>
            <a:off x="-2508956" y="2084657"/>
            <a:ext cx="1376953" cy="246221"/>
          </a:xfrm>
          <a:prstGeom prst="rect">
            <a:avLst/>
          </a:prstGeom>
          <a:noFill/>
        </p:spPr>
        <p:txBody>
          <a:bodyPr wrap="square" rtlCol="0">
            <a:spAutoFit/>
          </a:bodyPr>
          <a:lstStyle/>
          <a:p>
            <a:r>
              <a:rPr lang="nl-NL" sz="1000" b="1" dirty="0">
                <a:solidFill>
                  <a:schemeClr val="accent1"/>
                </a:solidFill>
                <a:latin typeface="Arial" panose="020B0604020202020204" pitchFamily="34" charset="0"/>
                <a:cs typeface="Arial" panose="020B0604020202020204" pitchFamily="34" charset="0"/>
              </a:rPr>
              <a:t>Tex</a:t>
            </a:r>
            <a:r>
              <a:rPr lang="nl-NL" sz="1000" b="1" baseline="0" dirty="0">
                <a:solidFill>
                  <a:schemeClr val="accent1"/>
                </a:solidFill>
                <a:latin typeface="Arial" panose="020B0604020202020204" pitchFamily="34" charset="0"/>
                <a:cs typeface="Arial" panose="020B0604020202020204" pitchFamily="34" charset="0"/>
              </a:rPr>
              <a:t>t levels</a:t>
            </a:r>
            <a:endParaRPr lang="en-US" sz="1000" b="1" dirty="0">
              <a:solidFill>
                <a:schemeClr val="accent1"/>
              </a:solidFill>
              <a:latin typeface="Arial" panose="020B0604020202020204" pitchFamily="34" charset="0"/>
              <a:cs typeface="Arial" panose="020B0604020202020204" pitchFamily="34" charset="0"/>
            </a:endParaRPr>
          </a:p>
        </p:txBody>
      </p:sp>
      <p:sp>
        <p:nvSpPr>
          <p:cNvPr id="105" name="TextBox 104"/>
          <p:cNvSpPr txBox="1"/>
          <p:nvPr userDrawn="1"/>
        </p:nvSpPr>
        <p:spPr>
          <a:xfrm>
            <a:off x="-2166918" y="2453422"/>
            <a:ext cx="1854206" cy="246221"/>
          </a:xfrm>
          <a:prstGeom prst="rect">
            <a:avLst/>
          </a:prstGeom>
          <a:noFill/>
        </p:spPr>
        <p:txBody>
          <a:bodyPr wrap="square" rtlCol="0">
            <a:spAutoFit/>
          </a:bodyPr>
          <a:lstStyle/>
          <a:p>
            <a:r>
              <a:rPr lang="nl-NL" sz="1000" dirty="0">
                <a:latin typeface="+mj-lt"/>
                <a:cs typeface="Arial" panose="020B0604020202020204" pitchFamily="34" charset="0"/>
              </a:rPr>
              <a:t>Body</a:t>
            </a:r>
            <a:r>
              <a:rPr lang="nl-NL" sz="1000" baseline="0" dirty="0">
                <a:latin typeface="+mj-lt"/>
                <a:cs typeface="Arial" panose="020B0604020202020204" pitchFamily="34" charset="0"/>
              </a:rPr>
              <a:t> text</a:t>
            </a:r>
            <a:r>
              <a:rPr lang="nl-NL" sz="1000" dirty="0">
                <a:latin typeface="+mj-lt"/>
                <a:cs typeface="Arial" panose="020B0604020202020204" pitchFamily="34" charset="0"/>
              </a:rPr>
              <a:t> (24 pt.)</a:t>
            </a:r>
            <a:endParaRPr lang="en-US" sz="1000" dirty="0">
              <a:latin typeface="+mj-lt"/>
              <a:cs typeface="Arial" panose="020B0604020202020204" pitchFamily="34" charset="0"/>
            </a:endParaRPr>
          </a:p>
        </p:txBody>
      </p:sp>
      <p:sp>
        <p:nvSpPr>
          <p:cNvPr id="106" name="TextBox 105"/>
          <p:cNvSpPr txBox="1"/>
          <p:nvPr userDrawn="1"/>
        </p:nvSpPr>
        <p:spPr>
          <a:xfrm>
            <a:off x="-2169590" y="2723262"/>
            <a:ext cx="1854206" cy="246221"/>
          </a:xfrm>
          <a:prstGeom prst="rect">
            <a:avLst/>
          </a:prstGeom>
          <a:noFill/>
        </p:spPr>
        <p:txBody>
          <a:bodyPr wrap="square" rtlCol="0">
            <a:spAutoFit/>
          </a:bodyPr>
          <a:lstStyle/>
          <a:p>
            <a:pPr marL="171450" indent="-171450">
              <a:buFont typeface="Arial" panose="020B0604020202020204" pitchFamily="34" charset="0"/>
              <a:buChar char="•"/>
            </a:pPr>
            <a:r>
              <a:rPr lang="nl-NL" sz="1000" dirty="0">
                <a:latin typeface="+mj-lt"/>
                <a:cs typeface="Arial" panose="020B0604020202020204" pitchFamily="34" charset="0"/>
              </a:rPr>
              <a:t>Bullet (24 pt.)</a:t>
            </a:r>
            <a:endParaRPr lang="en-US" sz="1000" dirty="0">
              <a:latin typeface="+mj-lt"/>
              <a:cs typeface="Arial" panose="020B0604020202020204" pitchFamily="34" charset="0"/>
            </a:endParaRPr>
          </a:p>
        </p:txBody>
      </p:sp>
      <p:sp>
        <p:nvSpPr>
          <p:cNvPr id="107" name="TextBox 106"/>
          <p:cNvSpPr txBox="1"/>
          <p:nvPr userDrawn="1"/>
        </p:nvSpPr>
        <p:spPr>
          <a:xfrm>
            <a:off x="-2083419" y="3023105"/>
            <a:ext cx="1693619" cy="246221"/>
          </a:xfrm>
          <a:prstGeom prst="rect">
            <a:avLst/>
          </a:prstGeom>
          <a:noFill/>
        </p:spPr>
        <p:txBody>
          <a:bodyPr wrap="square" rtlCol="0">
            <a:spAutoFit/>
          </a:bodyPr>
          <a:lstStyle/>
          <a:p>
            <a:pPr marL="360363" lvl="1" indent="-180975">
              <a:buFont typeface="Arial" panose="020B0604020202020204" pitchFamily="34" charset="0"/>
              <a:buChar char="•"/>
            </a:pPr>
            <a:r>
              <a:rPr lang="nl-NL" sz="1000" dirty="0">
                <a:latin typeface="+mj-lt"/>
                <a:cs typeface="Arial" panose="020B0604020202020204" pitchFamily="34" charset="0"/>
              </a:rPr>
              <a:t>Sub Bullet (16 pt.)</a:t>
            </a:r>
            <a:endParaRPr lang="en-US" sz="1000" dirty="0">
              <a:latin typeface="+mj-lt"/>
              <a:cs typeface="Arial" panose="020B0604020202020204" pitchFamily="34" charset="0"/>
            </a:endParaRPr>
          </a:p>
        </p:txBody>
      </p:sp>
      <p:sp>
        <p:nvSpPr>
          <p:cNvPr id="108" name="TextBox 107"/>
          <p:cNvSpPr txBox="1"/>
          <p:nvPr userDrawn="1"/>
        </p:nvSpPr>
        <p:spPr>
          <a:xfrm>
            <a:off x="-2083419" y="3329531"/>
            <a:ext cx="1693619" cy="246221"/>
          </a:xfrm>
          <a:prstGeom prst="rect">
            <a:avLst/>
          </a:prstGeom>
          <a:noFill/>
        </p:spPr>
        <p:txBody>
          <a:bodyPr wrap="square" rtlCol="0">
            <a:spAutoFit/>
          </a:bodyPr>
          <a:lstStyle/>
          <a:p>
            <a:r>
              <a:rPr lang="nl-NL" sz="1000" b="1" dirty="0">
                <a:solidFill>
                  <a:schemeClr val="accent1"/>
                </a:solidFill>
                <a:latin typeface="+mj-lt"/>
                <a:cs typeface="Arial" panose="020B0604020202020204" pitchFamily="34" charset="0"/>
              </a:rPr>
              <a:t>Title (24 pt)</a:t>
            </a:r>
            <a:endParaRPr lang="en-US" sz="1000" b="1" dirty="0">
              <a:solidFill>
                <a:schemeClr val="accent1"/>
              </a:solidFill>
              <a:latin typeface="+mj-lt"/>
              <a:cs typeface="Arial" panose="020B0604020202020204" pitchFamily="34" charset="0"/>
            </a:endParaRPr>
          </a:p>
        </p:txBody>
      </p:sp>
      <p:sp>
        <p:nvSpPr>
          <p:cNvPr id="109" name="TextBox 108"/>
          <p:cNvSpPr txBox="1"/>
          <p:nvPr userDrawn="1"/>
        </p:nvSpPr>
        <p:spPr>
          <a:xfrm>
            <a:off x="-2093659" y="3636326"/>
            <a:ext cx="1693619" cy="246221"/>
          </a:xfrm>
          <a:prstGeom prst="rect">
            <a:avLst/>
          </a:prstGeom>
          <a:noFill/>
        </p:spPr>
        <p:txBody>
          <a:bodyPr wrap="square" rtlCol="0">
            <a:spAutoFit/>
          </a:bodyPr>
          <a:lstStyle/>
          <a:p>
            <a:r>
              <a:rPr lang="nl-NL" sz="1000" i="1" dirty="0">
                <a:solidFill>
                  <a:schemeClr val="accent1"/>
                </a:solidFill>
                <a:latin typeface="+mj-lt"/>
                <a:cs typeface="Arial" panose="020B0604020202020204" pitchFamily="34" charset="0"/>
              </a:rPr>
              <a:t>Title (16 pt)</a:t>
            </a:r>
            <a:endParaRPr lang="en-US" sz="1000" i="1" dirty="0">
              <a:solidFill>
                <a:schemeClr val="accent1"/>
              </a:solidFill>
              <a:latin typeface="+mj-lt"/>
              <a:cs typeface="Arial" panose="020B0604020202020204" pitchFamily="34" charset="0"/>
            </a:endParaRPr>
          </a:p>
        </p:txBody>
      </p:sp>
      <p:grpSp>
        <p:nvGrpSpPr>
          <p:cNvPr id="110" name="Group 109"/>
          <p:cNvGrpSpPr/>
          <p:nvPr userDrawn="1"/>
        </p:nvGrpSpPr>
        <p:grpSpPr>
          <a:xfrm>
            <a:off x="-2425457" y="2431921"/>
            <a:ext cx="288032" cy="276999"/>
            <a:chOff x="12492689" y="2721406"/>
            <a:chExt cx="288032" cy="276999"/>
          </a:xfrm>
        </p:grpSpPr>
        <p:sp>
          <p:nvSpPr>
            <p:cNvPr id="111" name="Rectangle 110"/>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1</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3" name="Group 112"/>
          <p:cNvGrpSpPr/>
          <p:nvPr userDrawn="1"/>
        </p:nvGrpSpPr>
        <p:grpSpPr>
          <a:xfrm>
            <a:off x="-2426044" y="2725767"/>
            <a:ext cx="288032" cy="276999"/>
            <a:chOff x="12492689" y="2721406"/>
            <a:chExt cx="288032" cy="276999"/>
          </a:xfrm>
        </p:grpSpPr>
        <p:sp>
          <p:nvSpPr>
            <p:cNvPr id="114" name="Rectangle 113"/>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2</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6" name="Group 115"/>
          <p:cNvGrpSpPr/>
          <p:nvPr userDrawn="1"/>
        </p:nvGrpSpPr>
        <p:grpSpPr>
          <a:xfrm>
            <a:off x="-2425457" y="3023105"/>
            <a:ext cx="288032" cy="276999"/>
            <a:chOff x="12492689" y="2721406"/>
            <a:chExt cx="288032" cy="276999"/>
          </a:xfrm>
        </p:grpSpPr>
        <p:sp>
          <p:nvSpPr>
            <p:cNvPr id="117" name="Rectangle 116"/>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3</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19" name="Group 118"/>
          <p:cNvGrpSpPr/>
          <p:nvPr userDrawn="1"/>
        </p:nvGrpSpPr>
        <p:grpSpPr>
          <a:xfrm>
            <a:off x="-2425457" y="3329531"/>
            <a:ext cx="288032" cy="276999"/>
            <a:chOff x="12492689" y="2721406"/>
            <a:chExt cx="288032" cy="276999"/>
          </a:xfrm>
        </p:grpSpPr>
        <p:sp>
          <p:nvSpPr>
            <p:cNvPr id="120" name="Rectangle 119"/>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4</a:t>
              </a:r>
              <a:endParaRPr lang="en-US" sz="1200" b="1" dirty="0">
                <a:solidFill>
                  <a:schemeClr val="bg1"/>
                </a:solidFill>
                <a:latin typeface="Arial" panose="020B0604020202020204" pitchFamily="34" charset="0"/>
                <a:cs typeface="Arial" panose="020B0604020202020204" pitchFamily="34" charset="0"/>
              </a:endParaRPr>
            </a:p>
          </p:txBody>
        </p:sp>
      </p:grpSp>
      <p:grpSp>
        <p:nvGrpSpPr>
          <p:cNvPr id="122" name="Group 121"/>
          <p:cNvGrpSpPr/>
          <p:nvPr userDrawn="1"/>
        </p:nvGrpSpPr>
        <p:grpSpPr>
          <a:xfrm>
            <a:off x="-2427768" y="3630519"/>
            <a:ext cx="288032" cy="276999"/>
            <a:chOff x="12492689" y="2721406"/>
            <a:chExt cx="288032" cy="276999"/>
          </a:xfrm>
        </p:grpSpPr>
        <p:sp>
          <p:nvSpPr>
            <p:cNvPr id="123" name="Rectangle 122"/>
            <p:cNvSpPr/>
            <p:nvPr/>
          </p:nvSpPr>
          <p:spPr>
            <a:xfrm>
              <a:off x="12507842" y="2721406"/>
              <a:ext cx="252028" cy="252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12492689" y="2721406"/>
              <a:ext cx="288032" cy="276999"/>
            </a:xfrm>
            <a:prstGeom prst="rect">
              <a:avLst/>
            </a:prstGeom>
            <a:noFill/>
          </p:spPr>
          <p:txBody>
            <a:bodyPr wrap="square" rtlCol="0">
              <a:spAutoFit/>
            </a:bodyPr>
            <a:lstStyle/>
            <a:p>
              <a:r>
                <a:rPr lang="nl-NL" sz="1200" b="1" dirty="0">
                  <a:solidFill>
                    <a:schemeClr val="bg1"/>
                  </a:solidFill>
                  <a:latin typeface="Arial" panose="020B0604020202020204" pitchFamily="34" charset="0"/>
                  <a:cs typeface="Arial" panose="020B0604020202020204" pitchFamily="34" charset="0"/>
                </a:rPr>
                <a:t>5</a:t>
              </a:r>
              <a:endParaRPr lang="en-US" sz="1200" b="1" dirty="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08600662"/>
      </p:ext>
    </p:extLst>
  </p:cSld>
  <p:clrMapOvr>
    <a:masterClrMapping/>
  </p:clrMapOvr>
  <p:extLst>
    <p:ext uri="{DCECCB84-F9BA-43D5-87BE-67443E8EF086}">
      <p15:sldGuideLst xmlns:p15="http://schemas.microsoft.com/office/powerpoint/2012/main">
        <p15:guide id="4" pos="363">
          <p15:clr>
            <a:srgbClr val="FBAE40"/>
          </p15:clr>
        </p15:guide>
        <p15:guide id="7" pos="5301">
          <p15:clr>
            <a:srgbClr val="FBAE40"/>
          </p15:clr>
        </p15:guide>
        <p15:guide id="8" pos="7720">
          <p15:clr>
            <a:srgbClr val="FBAE40"/>
          </p15:clr>
        </p15:guide>
        <p15:guide id="9" pos="2883">
          <p15:clr>
            <a:srgbClr val="FBAE40"/>
          </p15:clr>
        </p15:guide>
        <p15:guide id="10" pos="484">
          <p15:clr>
            <a:srgbClr val="FBAE40"/>
          </p15:clr>
        </p15:guide>
        <p15:guide id="13" pos="3976" userDrawn="1">
          <p15:clr>
            <a:srgbClr val="FBAE40"/>
          </p15:clr>
        </p15:guide>
        <p15:guide id="14" pos="5790" userDrawn="1">
          <p15:clr>
            <a:srgbClr val="FBAE40"/>
          </p15:clr>
        </p15:guide>
        <p15:guide id="15" pos="2162" userDrawn="1">
          <p15:clr>
            <a:srgbClr val="FBAE40"/>
          </p15:clr>
        </p15:guide>
        <p15:guide id="16" orient="horz" pos="981" userDrawn="1">
          <p15:clr>
            <a:srgbClr val="FBAE40"/>
          </p15:clr>
        </p15:guide>
        <p15:guide id="17" orient="horz" pos="25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9315" y="678869"/>
            <a:ext cx="11159196" cy="93610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489314" y="1908313"/>
            <a:ext cx="11148649" cy="4617031"/>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aculty">
            <a:extLst>
              <a:ext uri="{FF2B5EF4-FFF2-40B4-BE49-F238E27FC236}">
                <a16:creationId xmlns="" xmlns:a16="http://schemas.microsoft.com/office/drawing/2014/main" id="{E423983B-45D7-479C-8F2A-2239B10330E1}"/>
              </a:ext>
            </a:extLst>
          </p:cNvPr>
          <p:cNvSpPr txBox="1"/>
          <p:nvPr/>
        </p:nvSpPr>
        <p:spPr>
          <a:xfrm>
            <a:off x="557784" y="331646"/>
            <a:ext cx="3254732" cy="261610"/>
          </a:xfrm>
          <a:prstGeom prst="rect">
            <a:avLst/>
          </a:prstGeom>
          <a:noFill/>
        </p:spPr>
        <p:txBody>
          <a:bodyPr wrap="square" lIns="0" rtlCol="0">
            <a:spAutoFit/>
          </a:bodyPr>
          <a:lstStyle/>
          <a:p>
            <a:endParaRPr lang="nl-NL" sz="1050" dirty="0"/>
          </a:p>
        </p:txBody>
      </p:sp>
      <p:pic>
        <p:nvPicPr>
          <p:cNvPr id="7" name="Picture 6"/>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205200" y="194323"/>
            <a:ext cx="2520280" cy="274646"/>
          </a:xfrm>
          <a:prstGeom prst="rect">
            <a:avLst/>
          </a:prstGeom>
        </p:spPr>
      </p:pic>
      <p:sp>
        <p:nvSpPr>
          <p:cNvPr id="9" name="TextBox 8"/>
          <p:cNvSpPr txBox="1"/>
          <p:nvPr userDrawn="1"/>
        </p:nvSpPr>
        <p:spPr>
          <a:xfrm>
            <a:off x="461392" y="331646"/>
            <a:ext cx="2557489" cy="261610"/>
          </a:xfrm>
          <a:prstGeom prst="rect">
            <a:avLst/>
          </a:prstGeom>
          <a:noFill/>
        </p:spPr>
        <p:txBody>
          <a:bodyPr wrap="square" rtlCol="0">
            <a:spAutoFit/>
          </a:bodyPr>
          <a:lstStyle/>
          <a:p>
            <a:r>
              <a:rPr lang="nl-NL" sz="1100" dirty="0"/>
              <a:t>Faculty</a:t>
            </a:r>
            <a:r>
              <a:rPr lang="nl-NL" sz="1100" baseline="0" dirty="0"/>
              <a:t> of Humanities</a:t>
            </a:r>
            <a:endParaRPr lang="en-US" sz="1100" dirty="0"/>
          </a:p>
        </p:txBody>
      </p:sp>
    </p:spTree>
    <p:extLst>
      <p:ext uri="{BB962C8B-B14F-4D97-AF65-F5344CB8AC3E}">
        <p14:creationId xmlns:p14="http://schemas.microsoft.com/office/powerpoint/2010/main" val="261880111"/>
      </p:ext>
    </p:extLst>
  </p:cSld>
  <p:clrMap bg1="lt1" tx1="dk1" bg2="lt2" tx2="dk2" accent1="accent1" accent2="accent2" accent3="accent3" accent4="accent4" accent5="accent5" accent6="accent6" hlink="hlink" folHlink="folHlink"/>
  <p:sldLayoutIdLst>
    <p:sldLayoutId id="2147485012" r:id="rId1"/>
    <p:sldLayoutId id="2147485013" r:id="rId2"/>
    <p:sldLayoutId id="2147485014" r:id="rId3"/>
    <p:sldLayoutId id="2147485017" r:id="rId4"/>
    <p:sldLayoutId id="2147485018" r:id="rId5"/>
    <p:sldLayoutId id="2147485019" r:id="rId6"/>
    <p:sldLayoutId id="2147485020" r:id="rId7"/>
    <p:sldLayoutId id="2147485021" r:id="rId8"/>
    <p:sldLayoutId id="2147485022" r:id="rId9"/>
    <p:sldLayoutId id="2147485023" r:id="rId10"/>
    <p:sldLayoutId id="2147485024" r:id="rId11"/>
    <p:sldLayoutId id="2147485025" r:id="rId12"/>
    <p:sldLayoutId id="2147485026" r:id="rId13"/>
    <p:sldLayoutId id="2147485027" r:id="rId14"/>
    <p:sldLayoutId id="2147485029" r:id="rId15"/>
    <p:sldLayoutId id="2147485030" r:id="rId16"/>
  </p:sldLayoutIdLst>
  <p:hf sldNum="0" hdr="0" ftr="0" dt="0"/>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0" indent="0" algn="l" defTabSz="914400" rtl="0" eaLnBrk="1" latinLnBrk="0" hangingPunct="1">
        <a:lnSpc>
          <a:spcPct val="70000"/>
        </a:lnSpc>
        <a:spcBef>
          <a:spcPts val="1000"/>
        </a:spcBef>
        <a:buFont typeface="Arial" panose="020B0604020202020204" pitchFamily="34" charset="0"/>
        <a:buNone/>
        <a:defRPr sz="2800" kern="1200">
          <a:solidFill>
            <a:schemeClr val="tx1"/>
          </a:solidFill>
          <a:latin typeface="+mn-lt"/>
          <a:ea typeface="+mn-ea"/>
          <a:cs typeface="+mn-cs"/>
        </a:defRPr>
      </a:lvl1pPr>
      <a:lvl2pPr marL="268288" indent="-268288"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2pPr>
      <a:lvl3pPr marL="625475" indent="-270000"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3pPr>
      <a:lvl4pPr marL="0" indent="0" algn="l" defTabSz="914400" rtl="0" eaLnBrk="1" latinLnBrk="0" hangingPunct="1">
        <a:lnSpc>
          <a:spcPct val="70000"/>
        </a:lnSpc>
        <a:spcBef>
          <a:spcPts val="1000"/>
        </a:spcBef>
        <a:buFont typeface="Arial" panose="020B0604020202020204" pitchFamily="34" charset="0"/>
        <a:buNone/>
        <a:defRPr sz="2400" b="1" kern="1200">
          <a:solidFill>
            <a:schemeClr val="accent1"/>
          </a:solidFill>
          <a:latin typeface="+mn-lt"/>
          <a:ea typeface="+mn-ea"/>
          <a:cs typeface="+mn-cs"/>
        </a:defRPr>
      </a:lvl4pPr>
      <a:lvl5pPr marL="0" indent="0" algn="l" defTabSz="914400" rtl="0" eaLnBrk="1" latinLnBrk="0" hangingPunct="1">
        <a:lnSpc>
          <a:spcPct val="70000"/>
        </a:lnSpc>
        <a:spcBef>
          <a:spcPts val="1000"/>
        </a:spcBef>
        <a:buFont typeface="Arial" panose="020B0604020202020204" pitchFamily="34" charset="0"/>
        <a:buNone/>
        <a:defRPr sz="2400" i="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pos="302">
          <p15:clr>
            <a:srgbClr val="F26B43"/>
          </p15:clr>
        </p15:guide>
        <p15:guide id="8" pos="9775">
          <p15:clr>
            <a:srgbClr val="F26B43"/>
          </p15:clr>
        </p15:guide>
        <p15:guide id="11" orient="horz" pos="867">
          <p15:clr>
            <a:srgbClr val="F26B43"/>
          </p15:clr>
        </p15:guide>
        <p15:guide id="12" pos="581">
          <p15:clr>
            <a:srgbClr val="F26B43"/>
          </p15:clr>
        </p15:guide>
        <p15:guide id="13" pos="7401">
          <p15:clr>
            <a:srgbClr val="F26B43"/>
          </p15:clr>
        </p15:guide>
        <p15:guide id="14" orient="horz" pos="3847">
          <p15:clr>
            <a:srgbClr val="F26B43"/>
          </p15:clr>
        </p15:guide>
        <p15:guide id="15" orient="horz" pos="482">
          <p15:clr>
            <a:srgbClr val="F26B43"/>
          </p15:clr>
        </p15:guide>
        <p15:guide id="16" pos="3736">
          <p15:clr>
            <a:srgbClr val="F26B43"/>
          </p15:clr>
        </p15:guide>
        <p15:guide id="17" pos="3961">
          <p15:clr>
            <a:srgbClr val="F26B43"/>
          </p15:clr>
        </p15:guide>
        <p15:guide id="18" orient="horz" pos="2069">
          <p15:clr>
            <a:srgbClr val="F26B43"/>
          </p15:clr>
        </p15:guide>
        <p15:guide id="19" orient="horz" pos="2201">
          <p15:clr>
            <a:srgbClr val="F26B43"/>
          </p15:clr>
        </p15:guide>
        <p15:guide id="20" pos="2655">
          <p15:clr>
            <a:srgbClr val="F26B43"/>
          </p15:clr>
        </p15:guide>
        <p15:guide id="21" pos="2781">
          <p15:clr>
            <a:srgbClr val="F26B43"/>
          </p15:clr>
        </p15:guide>
        <p15:guide id="22" pos="4871">
          <p15:clr>
            <a:srgbClr val="F26B43"/>
          </p15:clr>
        </p15:guide>
        <p15:guide id="23" pos="5021">
          <p15:clr>
            <a:srgbClr val="F26B43"/>
          </p15:clr>
        </p15:guide>
        <p15:guide id="24" orient="horz" pos="1196" userDrawn="1">
          <p15:clr>
            <a:srgbClr val="F26B43"/>
          </p15:clr>
        </p15:guide>
        <p15:guide id="25" pos="307" userDrawn="1">
          <p15:clr>
            <a:srgbClr val="F26B43"/>
          </p15:clr>
        </p15:guide>
        <p15:guide id="26" pos="7331" userDrawn="1">
          <p15:clr>
            <a:srgbClr val="F26B43"/>
          </p15:clr>
        </p15:guide>
        <p15:guide id="27" orient="horz" pos="4113" userDrawn="1">
          <p15:clr>
            <a:srgbClr val="F26B43"/>
          </p15:clr>
        </p15:guide>
        <p15:guide id="28" orient="horz" pos="74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mailto:C.Andone@uva.nl" TargetMode="External"/><Relationship Id="rId2" Type="http://schemas.openxmlformats.org/officeDocument/2006/relationships/hyperlink" Target="http://www.gsh.uva.nl/" TargetMode="External"/><Relationship Id="rId1" Type="http://schemas.openxmlformats.org/officeDocument/2006/relationships/slideLayout" Target="../slideLayouts/slideLayout4.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g"/></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5171" b="15171"/>
          <a:stretch>
            <a:fillRect/>
          </a:stretch>
        </p:blipFill>
        <p:spPr>
          <a:xfrm>
            <a:off x="16777" y="836712"/>
            <a:ext cx="12192000" cy="5661025"/>
          </a:xfrm>
        </p:spPr>
      </p:pic>
      <p:sp>
        <p:nvSpPr>
          <p:cNvPr id="2" name="Text Placeholder 1"/>
          <p:cNvSpPr>
            <a:spLocks noGrp="1"/>
          </p:cNvSpPr>
          <p:nvPr>
            <p:ph type="body" sz="quarter" idx="13"/>
          </p:nvPr>
        </p:nvSpPr>
        <p:spPr>
          <a:xfrm>
            <a:off x="16777" y="4797152"/>
            <a:ext cx="4223181" cy="1452002"/>
          </a:xfrm>
        </p:spPr>
        <p:txBody>
          <a:bodyPr>
            <a:normAutofit/>
          </a:bodyPr>
          <a:lstStyle/>
          <a:p>
            <a:r>
              <a:rPr lang="pt-BR" sz="2400" dirty="0"/>
              <a:t>Program director: </a:t>
            </a:r>
            <a:endParaRPr lang="pt-BR" sz="2400" dirty="0" smtClean="0"/>
          </a:p>
          <a:p>
            <a:r>
              <a:rPr lang="pt-BR" sz="2400" b="1" smtClean="0"/>
              <a:t>Dr. Corina </a:t>
            </a:r>
            <a:r>
              <a:rPr lang="pt-BR" sz="2400" b="1" dirty="0"/>
              <a:t>Andone</a:t>
            </a:r>
          </a:p>
          <a:p>
            <a:r>
              <a:rPr lang="pt-BR" sz="2400" dirty="0"/>
              <a:t>C.Andone@uva.nl</a:t>
            </a:r>
          </a:p>
        </p:txBody>
      </p:sp>
      <p:sp>
        <p:nvSpPr>
          <p:cNvPr id="3" name="Title 2"/>
          <p:cNvSpPr>
            <a:spLocks noGrp="1"/>
          </p:cNvSpPr>
          <p:nvPr>
            <p:ph type="ctrTitle"/>
          </p:nvPr>
        </p:nvSpPr>
        <p:spPr>
          <a:xfrm>
            <a:off x="16777" y="2023770"/>
            <a:ext cx="4392487" cy="2037474"/>
          </a:xfrm>
        </p:spPr>
        <p:txBody>
          <a:bodyPr>
            <a:normAutofit fontScale="90000"/>
          </a:bodyPr>
          <a:lstStyle/>
          <a:p>
            <a:r>
              <a:rPr lang="en-US" b="1" dirty="0" smtClean="0"/>
              <a:t>Communication and Information Studies </a:t>
            </a:r>
            <a:r>
              <a:rPr lang="en-US" b="1" dirty="0"/>
              <a:t/>
            </a:r>
            <a:br>
              <a:rPr lang="en-US" b="1" dirty="0"/>
            </a:br>
            <a:r>
              <a:rPr lang="en-US" dirty="0"/>
              <a:t> </a:t>
            </a:r>
            <a:r>
              <a:rPr lang="en-US" dirty="0" smtClean="0"/>
              <a:t/>
            </a:r>
            <a:br>
              <a:rPr lang="en-US" dirty="0" smtClean="0"/>
            </a:br>
            <a:r>
              <a:rPr lang="en-US" dirty="0" smtClean="0"/>
              <a:t>13 February, </a:t>
            </a:r>
            <a:r>
              <a:rPr lang="en-US" sz="2800" dirty="0" smtClean="0"/>
              <a:t>16.00-17.00h</a:t>
            </a:r>
            <a:endParaRPr lang="en-US" dirty="0"/>
          </a:p>
        </p:txBody>
      </p:sp>
      <p:sp>
        <p:nvSpPr>
          <p:cNvPr id="4" name="Subtitle 3"/>
          <p:cNvSpPr>
            <a:spLocks noGrp="1"/>
          </p:cNvSpPr>
          <p:nvPr>
            <p:ph type="subTitle" idx="1"/>
          </p:nvPr>
        </p:nvSpPr>
        <p:spPr>
          <a:xfrm>
            <a:off x="7799513" y="836712"/>
            <a:ext cx="4392487" cy="466532"/>
          </a:xfrm>
        </p:spPr>
        <p:txBody>
          <a:bodyPr>
            <a:normAutofit/>
          </a:bodyPr>
          <a:lstStyle/>
          <a:p>
            <a:r>
              <a:rPr lang="en-US" sz="2000" dirty="0"/>
              <a:t>UvA Master’s </a:t>
            </a:r>
            <a:r>
              <a:rPr lang="en-US" sz="2000" dirty="0" smtClean="0"/>
              <a:t>Week 2023</a:t>
            </a:r>
            <a:endParaRPr lang="en-US" sz="2000" dirty="0"/>
          </a:p>
        </p:txBody>
      </p:sp>
      <p:sp>
        <p:nvSpPr>
          <p:cNvPr id="6" name="Text Placeholder 1"/>
          <p:cNvSpPr txBox="1">
            <a:spLocks/>
          </p:cNvSpPr>
          <p:nvPr/>
        </p:nvSpPr>
        <p:spPr>
          <a:xfrm>
            <a:off x="7392144" y="4781418"/>
            <a:ext cx="4223181" cy="1452002"/>
          </a:xfrm>
          <a:prstGeom prst="rect">
            <a:avLst/>
          </a:prstGeom>
          <a:solidFill>
            <a:schemeClr val="bg1">
              <a:lumMod val="85000"/>
            </a:schemeClr>
          </a:solidFill>
        </p:spPr>
        <p:txBody>
          <a:bodyPr vert="horz" lIns="91440" tIns="180000" rIns="91440" bIns="45720" rtlCol="0">
            <a:normAutofit/>
          </a:bodyPr>
          <a:lstStyle>
            <a:lvl1pPr marL="0" indent="0" algn="l" defTabSz="914400" rtl="0" eaLnBrk="1" latinLnBrk="0" hangingPunct="1">
              <a:lnSpc>
                <a:spcPct val="70000"/>
              </a:lnSpc>
              <a:spcBef>
                <a:spcPts val="1000"/>
              </a:spcBef>
              <a:buFont typeface="Arial" panose="020B0604020202020204" pitchFamily="34" charset="0"/>
              <a:buNone/>
              <a:defRPr sz="1400" b="0" kern="1200" baseline="0">
                <a:solidFill>
                  <a:schemeClr val="tx1"/>
                </a:solidFill>
                <a:latin typeface="+mn-lt"/>
                <a:ea typeface="+mn-ea"/>
                <a:cs typeface="+mn-cs"/>
              </a:defRPr>
            </a:lvl1pPr>
            <a:lvl2pPr marL="268288" indent="-268288"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2pPr>
            <a:lvl3pPr marL="625475" indent="-270000"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3pPr>
            <a:lvl4pPr marL="0" indent="0" algn="l" defTabSz="914400" rtl="0" eaLnBrk="1" latinLnBrk="0" hangingPunct="1">
              <a:lnSpc>
                <a:spcPct val="70000"/>
              </a:lnSpc>
              <a:spcBef>
                <a:spcPts val="1000"/>
              </a:spcBef>
              <a:buFont typeface="Arial" panose="020B0604020202020204" pitchFamily="34" charset="0"/>
              <a:buNone/>
              <a:defRPr sz="2400" b="1" kern="1200">
                <a:solidFill>
                  <a:schemeClr val="accent1"/>
                </a:solidFill>
                <a:latin typeface="+mn-lt"/>
                <a:ea typeface="+mn-ea"/>
                <a:cs typeface="+mn-cs"/>
              </a:defRPr>
            </a:lvl4pPr>
            <a:lvl5pPr marL="0" indent="0" algn="l" defTabSz="914400" rtl="0" eaLnBrk="1" latinLnBrk="0" hangingPunct="1">
              <a:lnSpc>
                <a:spcPct val="70000"/>
              </a:lnSpc>
              <a:spcBef>
                <a:spcPts val="1000"/>
              </a:spcBef>
              <a:buFont typeface="Arial" panose="020B0604020202020204" pitchFamily="34" charset="0"/>
              <a:buNone/>
              <a:defRPr sz="2400" i="1"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BR" sz="2400" dirty="0"/>
              <a:t>A</a:t>
            </a:r>
            <a:r>
              <a:rPr lang="pt-BR" sz="2400" dirty="0" smtClean="0"/>
              <a:t>lso online: </a:t>
            </a:r>
          </a:p>
          <a:p>
            <a:r>
              <a:rPr lang="pt-BR" sz="2400" b="1" dirty="0" smtClean="0"/>
              <a:t>Julia Gomes</a:t>
            </a:r>
            <a:r>
              <a:rPr lang="pt-BR" sz="2400" dirty="0" smtClean="0"/>
              <a:t>, alumna</a:t>
            </a:r>
          </a:p>
        </p:txBody>
      </p:sp>
    </p:spTree>
    <p:extLst>
      <p:ext uri="{BB962C8B-B14F-4D97-AF65-F5344CB8AC3E}">
        <p14:creationId xmlns:p14="http://schemas.microsoft.com/office/powerpoint/2010/main" val="3938918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Examples of internships</a:t>
            </a:r>
            <a:endParaRPr lang="en-US" sz="2800" b="1" dirty="0"/>
          </a:p>
        </p:txBody>
      </p:sp>
      <p:sp>
        <p:nvSpPr>
          <p:cNvPr id="4" name="Text Placeholder 3"/>
          <p:cNvSpPr>
            <a:spLocks noGrp="1"/>
          </p:cNvSpPr>
          <p:nvPr>
            <p:ph type="body" sz="quarter" idx="14"/>
          </p:nvPr>
        </p:nvSpPr>
        <p:spPr>
          <a:xfrm>
            <a:off x="448998" y="1700808"/>
            <a:ext cx="7992887" cy="4465216"/>
          </a:xfrm>
        </p:spPr>
        <p:txBody>
          <a:bodyPr>
            <a:normAutofit fontScale="92500" lnSpcReduction="10000"/>
          </a:bodyPr>
          <a:lstStyle/>
          <a:p>
            <a:pPr lvl="0" eaLnBrk="0" fontAlgn="base" hangingPunct="0">
              <a:lnSpc>
                <a:spcPct val="100000"/>
              </a:lnSpc>
              <a:spcBef>
                <a:spcPct val="20000"/>
              </a:spcBef>
              <a:spcAft>
                <a:spcPct val="0"/>
              </a:spcAft>
              <a:buClr>
                <a:srgbClr val="000000"/>
              </a:buClr>
              <a:buSzPct val="75000"/>
            </a:pPr>
            <a:endParaRPr lang="en-US" altLang="en-US" sz="2400" b="1" kern="0" dirty="0" smtClean="0">
              <a:solidFill>
                <a:srgbClr val="FF0000"/>
              </a:solidFill>
              <a:latin typeface="Arial"/>
            </a:endParaRPr>
          </a:p>
          <a:p>
            <a:pPr lvl="0" eaLnBrk="0" fontAlgn="base" hangingPunct="0">
              <a:lnSpc>
                <a:spcPct val="100000"/>
              </a:lnSpc>
              <a:spcBef>
                <a:spcPct val="20000"/>
              </a:spcBef>
              <a:spcAft>
                <a:spcPct val="0"/>
              </a:spcAft>
              <a:buClr>
                <a:srgbClr val="000000"/>
              </a:buClr>
              <a:buSzPct val="75000"/>
            </a:pPr>
            <a:r>
              <a:rPr lang="en-US" altLang="en-US" sz="2400" b="1" kern="0" dirty="0" smtClean="0">
                <a:solidFill>
                  <a:srgbClr val="FF0000"/>
                </a:solidFill>
                <a:latin typeface="Arial"/>
              </a:rPr>
              <a:t>National and international professional </a:t>
            </a:r>
            <a:r>
              <a:rPr lang="en-US" altLang="en-US" sz="2400" b="1" kern="0" dirty="0" err="1" smtClean="0">
                <a:solidFill>
                  <a:srgbClr val="FF0000"/>
                </a:solidFill>
                <a:latin typeface="Arial"/>
              </a:rPr>
              <a:t>organisations</a:t>
            </a:r>
            <a:endParaRPr lang="en-US" altLang="en-US" sz="2400" b="1" kern="0" dirty="0" smtClean="0">
              <a:solidFill>
                <a:srgbClr val="FF0000"/>
              </a:solidFill>
              <a:latin typeface="Arial"/>
            </a:endParaRP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a:solidFill>
                  <a:srgbClr val="000000"/>
                </a:solidFill>
                <a:latin typeface="Arial"/>
              </a:rPr>
              <a:t>assistant at the United Nations Headquarters </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communication </a:t>
            </a:r>
            <a:r>
              <a:rPr lang="en-US" altLang="en-US" sz="2400" kern="0" dirty="0">
                <a:solidFill>
                  <a:srgbClr val="000000"/>
                </a:solidFill>
                <a:latin typeface="Arial"/>
              </a:rPr>
              <a:t>analyst Dutch Research Institute for environment and public health</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assistant </a:t>
            </a:r>
            <a:r>
              <a:rPr lang="en-US" altLang="en-US" sz="2400" kern="0" dirty="0" err="1">
                <a:solidFill>
                  <a:srgbClr val="000000"/>
                </a:solidFill>
                <a:latin typeface="Arial"/>
              </a:rPr>
              <a:t>Argumentenfabriek</a:t>
            </a:r>
            <a:r>
              <a:rPr lang="en-US" altLang="en-US" sz="2400" kern="0" dirty="0">
                <a:solidFill>
                  <a:srgbClr val="000000"/>
                </a:solidFill>
                <a:latin typeface="Arial"/>
              </a:rPr>
              <a:t> Amsterdam</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assistant </a:t>
            </a:r>
            <a:r>
              <a:rPr lang="en-US" altLang="en-US" sz="2400" kern="0" dirty="0">
                <a:solidFill>
                  <a:srgbClr val="000000"/>
                </a:solidFill>
                <a:latin typeface="Arial"/>
              </a:rPr>
              <a:t>at </a:t>
            </a:r>
            <a:r>
              <a:rPr lang="en-US" altLang="en-US" sz="2400" kern="0" dirty="0" smtClean="0">
                <a:solidFill>
                  <a:srgbClr val="000000"/>
                </a:solidFill>
                <a:latin typeface="Arial"/>
              </a:rPr>
              <a:t>International </a:t>
            </a:r>
            <a:r>
              <a:rPr lang="en-US" altLang="en-US" sz="2400" kern="0" dirty="0">
                <a:solidFill>
                  <a:srgbClr val="000000"/>
                </a:solidFill>
                <a:latin typeface="Arial"/>
              </a:rPr>
              <a:t>Debate Education Association </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a:solidFill>
                  <a:srgbClr val="000000"/>
                </a:solidFill>
                <a:latin typeface="Arial"/>
              </a:rPr>
              <a:t>a</a:t>
            </a:r>
            <a:r>
              <a:rPr lang="en-US" altLang="en-US" sz="2400" kern="0" smtClean="0">
                <a:solidFill>
                  <a:srgbClr val="000000"/>
                </a:solidFill>
                <a:latin typeface="Arial"/>
              </a:rPr>
              <a:t>ssistant </a:t>
            </a:r>
            <a:r>
              <a:rPr lang="en-US" altLang="en-US" sz="2400" kern="0" dirty="0">
                <a:solidFill>
                  <a:srgbClr val="000000"/>
                </a:solidFill>
                <a:latin typeface="Arial"/>
              </a:rPr>
              <a:t>Peace Palace the Hague</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assistant </a:t>
            </a:r>
            <a:r>
              <a:rPr lang="en-US" altLang="en-US" sz="2400" kern="0" dirty="0">
                <a:solidFill>
                  <a:srgbClr val="000000"/>
                </a:solidFill>
                <a:latin typeface="Arial"/>
              </a:rPr>
              <a:t>at copy writing agency for political speeches</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assistant </a:t>
            </a:r>
            <a:r>
              <a:rPr lang="en-US" altLang="en-US" sz="2400" kern="0" dirty="0">
                <a:solidFill>
                  <a:srgbClr val="000000"/>
                </a:solidFill>
                <a:latin typeface="Arial"/>
              </a:rPr>
              <a:t>at an advertising firm</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assistant </a:t>
            </a:r>
            <a:r>
              <a:rPr lang="en-US" altLang="en-US" sz="2400" kern="0" dirty="0">
                <a:solidFill>
                  <a:srgbClr val="000000"/>
                </a:solidFill>
                <a:latin typeface="Arial"/>
              </a:rPr>
              <a:t>editor at a newspaper </a:t>
            </a:r>
          </a:p>
          <a:p>
            <a:pPr marL="342900" lvl="0" indent="-342900" eaLnBrk="0" fontAlgn="base" hangingPunct="0">
              <a:lnSpc>
                <a:spcPct val="100000"/>
              </a:lnSpc>
              <a:spcBef>
                <a:spcPct val="20000"/>
              </a:spcBef>
              <a:spcAft>
                <a:spcPct val="0"/>
              </a:spcAft>
              <a:buClr>
                <a:srgbClr val="000000"/>
              </a:buClr>
              <a:buSzPct val="75000"/>
              <a:buFont typeface="Wingdings" panose="05000000000000000000" pitchFamily="2" charset="2"/>
              <a:buChar char="n"/>
            </a:pPr>
            <a:r>
              <a:rPr lang="en-US" altLang="en-US" sz="2400" kern="0" dirty="0" smtClean="0">
                <a:solidFill>
                  <a:srgbClr val="000000"/>
                </a:solidFill>
                <a:latin typeface="Arial"/>
              </a:rPr>
              <a:t>assistant </a:t>
            </a:r>
            <a:r>
              <a:rPr lang="en-US" altLang="en-US" sz="2400" kern="0" dirty="0">
                <a:solidFill>
                  <a:srgbClr val="000000"/>
                </a:solidFill>
                <a:latin typeface="Arial"/>
              </a:rPr>
              <a:t>internal communication (speech writing) ING </a:t>
            </a:r>
          </a:p>
          <a:p>
            <a:pPr lvl="0" eaLnBrk="0" fontAlgn="base" hangingPunct="0">
              <a:lnSpc>
                <a:spcPct val="100000"/>
              </a:lnSpc>
              <a:spcBef>
                <a:spcPct val="20000"/>
              </a:spcBef>
              <a:spcAft>
                <a:spcPct val="0"/>
              </a:spcAft>
              <a:buClr>
                <a:srgbClr val="000000"/>
              </a:buClr>
              <a:buSzPct val="75000"/>
            </a:pPr>
            <a:endParaRPr lang="en-US" altLang="en-US" sz="2400" kern="0" dirty="0">
              <a:solidFill>
                <a:srgbClr val="000000"/>
              </a:solidFill>
              <a:latin typeface="Arial"/>
            </a:endParaRPr>
          </a:p>
        </p:txBody>
      </p:sp>
      <p:pic>
        <p:nvPicPr>
          <p:cNvPr id="5" name="Afbeelding 4"/>
          <p:cNvPicPr>
            <a:picLocks noChangeAspect="1"/>
          </p:cNvPicPr>
          <p:nvPr/>
        </p:nvPicPr>
        <p:blipFill>
          <a:blip r:embed="rId2"/>
          <a:stretch>
            <a:fillRect/>
          </a:stretch>
        </p:blipFill>
        <p:spPr>
          <a:xfrm>
            <a:off x="8735616" y="1916832"/>
            <a:ext cx="3456384" cy="3456384"/>
          </a:xfrm>
          <a:prstGeom prst="rect">
            <a:avLst/>
          </a:prstGeom>
        </p:spPr>
      </p:pic>
    </p:spTree>
    <p:extLst>
      <p:ext uri="{BB962C8B-B14F-4D97-AF65-F5344CB8AC3E}">
        <p14:creationId xmlns:p14="http://schemas.microsoft.com/office/powerpoint/2010/main" val="30431357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Special features</a:t>
            </a:r>
            <a:endParaRPr lang="en-US" sz="2800" b="1" dirty="0"/>
          </a:p>
        </p:txBody>
      </p:sp>
      <p:sp>
        <p:nvSpPr>
          <p:cNvPr id="4" name="Text Placeholder 3"/>
          <p:cNvSpPr>
            <a:spLocks noGrp="1"/>
          </p:cNvSpPr>
          <p:nvPr>
            <p:ph type="body" sz="quarter" idx="14"/>
          </p:nvPr>
        </p:nvSpPr>
        <p:spPr>
          <a:xfrm>
            <a:off x="479423" y="1916112"/>
            <a:ext cx="7992887" cy="4465216"/>
          </a:xfrm>
        </p:spPr>
        <p:txBody>
          <a:bodyPr>
            <a:normAutofit/>
          </a:bodyPr>
          <a:lstStyle/>
          <a:p>
            <a:pPr marL="342900" indent="-342900">
              <a:lnSpc>
                <a:spcPct val="100000"/>
              </a:lnSpc>
              <a:buFont typeface="Wingdings" panose="05000000000000000000" pitchFamily="2" charset="2"/>
              <a:buChar char="Ø"/>
            </a:pPr>
            <a:r>
              <a:rPr lang="en-US" sz="2400" dirty="0"/>
              <a:t>a unique combination of discourse analysis and argumentation theory</a:t>
            </a:r>
          </a:p>
          <a:p>
            <a:pPr marL="342900" indent="-342900">
              <a:lnSpc>
                <a:spcPct val="100000"/>
              </a:lnSpc>
              <a:buFont typeface="Wingdings" panose="05000000000000000000" pitchFamily="2" charset="2"/>
              <a:buChar char="Ø"/>
            </a:pPr>
            <a:r>
              <a:rPr lang="en-US" sz="2400" dirty="0"/>
              <a:t>e</a:t>
            </a:r>
            <a:r>
              <a:rPr lang="en-US" sz="2400" dirty="0" smtClean="0"/>
              <a:t>xternal </a:t>
            </a:r>
            <a:r>
              <a:rPr lang="en-US" sz="2400" dirty="0"/>
              <a:t>internship (1 semester</a:t>
            </a:r>
            <a:r>
              <a:rPr lang="en-US" sz="2400" dirty="0" smtClean="0"/>
              <a:t>)</a:t>
            </a:r>
          </a:p>
          <a:p>
            <a:pPr marL="342900" indent="-342900">
              <a:lnSpc>
                <a:spcPct val="100000"/>
              </a:lnSpc>
              <a:buFont typeface="Wingdings" panose="05000000000000000000" pitchFamily="2" charset="2"/>
              <a:buChar char="Ø"/>
            </a:pPr>
            <a:r>
              <a:rPr lang="nl-NL" sz="2400" dirty="0" err="1"/>
              <a:t>world-renowned</a:t>
            </a:r>
            <a:r>
              <a:rPr lang="nl-NL" sz="2400" dirty="0"/>
              <a:t> </a:t>
            </a:r>
            <a:r>
              <a:rPr lang="nl-NL" sz="2400" dirty="0" err="1"/>
              <a:t>researchers</a:t>
            </a:r>
            <a:r>
              <a:rPr lang="nl-NL" sz="2400" dirty="0"/>
              <a:t> </a:t>
            </a:r>
            <a:r>
              <a:rPr lang="nl-NL" sz="2400" dirty="0" err="1"/>
              <a:t>and</a:t>
            </a:r>
            <a:r>
              <a:rPr lang="nl-NL" sz="2400" dirty="0"/>
              <a:t> </a:t>
            </a:r>
            <a:r>
              <a:rPr lang="nl-NL" sz="2400" dirty="0" smtClean="0"/>
              <a:t>experts</a:t>
            </a:r>
          </a:p>
          <a:p>
            <a:pPr marL="342900" indent="-342900">
              <a:lnSpc>
                <a:spcPct val="100000"/>
              </a:lnSpc>
              <a:buFont typeface="Wingdings" panose="05000000000000000000" pitchFamily="2" charset="2"/>
              <a:buChar char="Ø"/>
            </a:pPr>
            <a:r>
              <a:rPr lang="nl-NL" sz="2400" dirty="0"/>
              <a:t>s</a:t>
            </a:r>
            <a:r>
              <a:rPr lang="nl-NL" sz="2400" dirty="0" smtClean="0"/>
              <a:t>mall-</a:t>
            </a:r>
            <a:r>
              <a:rPr lang="nl-NL" sz="2400" dirty="0" err="1" smtClean="0"/>
              <a:t>scale</a:t>
            </a:r>
            <a:r>
              <a:rPr lang="nl-NL" sz="2400" dirty="0" smtClean="0"/>
              <a:t> </a:t>
            </a:r>
            <a:r>
              <a:rPr lang="nl-NL" sz="2400" dirty="0" err="1" smtClean="0"/>
              <a:t>education</a:t>
            </a:r>
            <a:endParaRPr lang="en-US" sz="2400" dirty="0"/>
          </a:p>
        </p:txBody>
      </p:sp>
      <p:pic>
        <p:nvPicPr>
          <p:cNvPr id="10" name="Picture Placeholder 9"/>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13233" t="-26" r="53071" b="26"/>
          <a:stretch/>
        </p:blipFill>
        <p:spPr/>
      </p:pic>
    </p:spTree>
    <p:extLst>
      <p:ext uri="{BB962C8B-B14F-4D97-AF65-F5344CB8AC3E}">
        <p14:creationId xmlns:p14="http://schemas.microsoft.com/office/powerpoint/2010/main" val="410176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Admissions</a:t>
            </a:r>
            <a:endParaRPr lang="en-US" sz="2800" b="1" dirty="0"/>
          </a:p>
        </p:txBody>
      </p:sp>
      <p:sp>
        <p:nvSpPr>
          <p:cNvPr id="4" name="Text Placeholder 3"/>
          <p:cNvSpPr>
            <a:spLocks noGrp="1"/>
          </p:cNvSpPr>
          <p:nvPr>
            <p:ph type="body" sz="quarter" idx="14"/>
          </p:nvPr>
        </p:nvSpPr>
        <p:spPr/>
        <p:txBody>
          <a:bodyPr>
            <a:normAutofit lnSpcReduction="10000"/>
          </a:bodyPr>
          <a:lstStyle/>
          <a:p>
            <a:endParaRPr lang="nl-NL" sz="2400" dirty="0">
              <a:solidFill>
                <a:srgbClr val="000000"/>
              </a:solidFill>
              <a:latin typeface="Times New Roman" panose="02020603050405020304" pitchFamily="18" charset="0"/>
            </a:endParaRPr>
          </a:p>
          <a:p>
            <a:pPr marL="342900" indent="-342900">
              <a:buFont typeface="Wingdings" panose="05000000000000000000" pitchFamily="2" charset="2"/>
              <a:buChar char="ü"/>
            </a:pPr>
            <a:r>
              <a:rPr lang="nl-NL" sz="2400" dirty="0" err="1">
                <a:solidFill>
                  <a:srgbClr val="000000"/>
                </a:solidFill>
                <a:latin typeface="Times New Roman" panose="02020603050405020304" pitchFamily="18" charset="0"/>
              </a:rPr>
              <a:t>Bachelor’s</a:t>
            </a:r>
            <a:r>
              <a:rPr lang="nl-NL" sz="2400" dirty="0">
                <a:solidFill>
                  <a:srgbClr val="000000"/>
                </a:solidFill>
                <a:latin typeface="Times New Roman" panose="02020603050405020304" pitchFamily="18" charset="0"/>
              </a:rPr>
              <a:t> </a:t>
            </a:r>
            <a:r>
              <a:rPr lang="nl-NL" sz="2400" dirty="0" err="1">
                <a:solidFill>
                  <a:srgbClr val="000000"/>
                </a:solidFill>
                <a:latin typeface="Times New Roman" panose="02020603050405020304" pitchFamily="18" charset="0"/>
              </a:rPr>
              <a:t>degree</a:t>
            </a:r>
            <a:r>
              <a:rPr lang="nl-NL" sz="2400" dirty="0">
                <a:solidFill>
                  <a:srgbClr val="000000"/>
                </a:solidFill>
                <a:latin typeface="Times New Roman" panose="02020603050405020304" pitchFamily="18" charset="0"/>
              </a:rPr>
              <a:t> in </a:t>
            </a:r>
            <a:r>
              <a:rPr lang="nl-NL" sz="2400" dirty="0" err="1">
                <a:solidFill>
                  <a:srgbClr val="000000"/>
                </a:solidFill>
                <a:latin typeface="Times New Roman" panose="02020603050405020304" pitchFamily="18" charset="0"/>
              </a:rPr>
              <a:t>Humanities</a:t>
            </a:r>
            <a:r>
              <a:rPr lang="nl-NL" sz="2400" dirty="0">
                <a:solidFill>
                  <a:srgbClr val="000000"/>
                </a:solidFill>
                <a:latin typeface="Times New Roman" panose="02020603050405020304" pitchFamily="18" charset="0"/>
              </a:rPr>
              <a:t> </a:t>
            </a:r>
            <a:r>
              <a:rPr lang="nl-NL" sz="2400" dirty="0" smtClean="0">
                <a:solidFill>
                  <a:srgbClr val="000000"/>
                </a:solidFill>
                <a:latin typeface="Times New Roman" panose="02020603050405020304" pitchFamily="18" charset="0"/>
              </a:rPr>
              <a:t>of </a:t>
            </a:r>
            <a:r>
              <a:rPr lang="en-US" sz="2400" dirty="0" smtClean="0">
                <a:solidFill>
                  <a:srgbClr val="000000"/>
                </a:solidFill>
                <a:latin typeface="Times New Roman" panose="02020603050405020304" pitchFamily="18" charset="0"/>
              </a:rPr>
              <a:t>Bachelor’s </a:t>
            </a:r>
            <a:r>
              <a:rPr lang="en-US" sz="2400" dirty="0">
                <a:solidFill>
                  <a:srgbClr val="000000"/>
                </a:solidFill>
                <a:latin typeface="Times New Roman" panose="02020603050405020304" pitchFamily="18" charset="0"/>
              </a:rPr>
              <a:t>degree in Social Sciences </a:t>
            </a:r>
            <a:endParaRPr lang="en-US" sz="2400" dirty="0" smtClean="0">
              <a:solidFill>
                <a:srgbClr val="000000"/>
              </a:solidFill>
              <a:latin typeface="Times New Roman" panose="02020603050405020304" pitchFamily="18" charset="0"/>
            </a:endParaRPr>
          </a:p>
          <a:p>
            <a:pPr marL="342900" indent="-342900">
              <a:buFont typeface="Wingdings" panose="05000000000000000000" pitchFamily="2" charset="2"/>
              <a:buChar char="ü"/>
            </a:pPr>
            <a:r>
              <a:rPr lang="en-US" sz="2400" dirty="0" smtClean="0">
                <a:solidFill>
                  <a:srgbClr val="000000"/>
                </a:solidFill>
                <a:latin typeface="Times New Roman" panose="02020603050405020304" pitchFamily="18" charset="0"/>
              </a:rPr>
              <a:t>Preliminary academic transcript of the BA: minimum average is 7</a:t>
            </a:r>
          </a:p>
          <a:p>
            <a:pPr marL="342900" indent="-342900">
              <a:buFont typeface="Wingdings" panose="05000000000000000000" pitchFamily="2" charset="2"/>
              <a:buChar char="ü"/>
            </a:pPr>
            <a:r>
              <a:rPr lang="en-US" sz="2400" dirty="0" smtClean="0">
                <a:solidFill>
                  <a:srgbClr val="000000"/>
                </a:solidFill>
                <a:latin typeface="Times New Roman" panose="02020603050405020304" pitchFamily="18" charset="0"/>
              </a:rPr>
              <a:t>Motivation letter explaining why you wish to study with us and explaining your suitability for the </a:t>
            </a:r>
            <a:r>
              <a:rPr lang="en-US" sz="2400" dirty="0" err="1" smtClean="0">
                <a:solidFill>
                  <a:srgbClr val="000000"/>
                </a:solidFill>
                <a:latin typeface="Times New Roman" panose="02020603050405020304" pitchFamily="18" charset="0"/>
              </a:rPr>
              <a:t>programme</a:t>
            </a:r>
            <a:endParaRPr lang="en-US" sz="2400" dirty="0" smtClean="0">
              <a:solidFill>
                <a:srgbClr val="000000"/>
              </a:solidFill>
              <a:latin typeface="Times New Roman" panose="02020603050405020304" pitchFamily="18" charset="0"/>
            </a:endParaRPr>
          </a:p>
          <a:p>
            <a:pPr marL="342900" indent="-342900">
              <a:buFont typeface="Wingdings" panose="05000000000000000000" pitchFamily="2" charset="2"/>
              <a:buChar char="ü"/>
            </a:pPr>
            <a:r>
              <a:rPr lang="en-US" sz="2400" dirty="0" smtClean="0">
                <a:solidFill>
                  <a:srgbClr val="000000"/>
                </a:solidFill>
                <a:latin typeface="Times New Roman" panose="02020603050405020304" pitchFamily="18" charset="0"/>
              </a:rPr>
              <a:t>Good knowledge </a:t>
            </a:r>
            <a:r>
              <a:rPr lang="en-US" sz="2400" smtClean="0">
                <a:solidFill>
                  <a:srgbClr val="000000"/>
                </a:solidFill>
                <a:latin typeface="Times New Roman" panose="02020603050405020304" pitchFamily="18" charset="0"/>
              </a:rPr>
              <a:t>of English</a:t>
            </a:r>
            <a:endParaRPr lang="en-US" sz="2400" dirty="0">
              <a:solidFill>
                <a:srgbClr val="000000"/>
              </a:solidFill>
              <a:latin typeface="Times New Roman" panose="02020603050405020304" pitchFamily="18" charset="0"/>
            </a:endParaRPr>
          </a:p>
          <a:p>
            <a:pPr marL="342900" indent="-342900">
              <a:buFont typeface="Wingdings" panose="05000000000000000000" pitchFamily="2" charset="2"/>
              <a:buChar char="ü"/>
            </a:pPr>
            <a:endParaRPr lang="en-US" sz="2400" dirty="0" smtClean="0">
              <a:solidFill>
                <a:srgbClr val="000000"/>
              </a:solidFill>
              <a:latin typeface="Times New Roman" panose="02020603050405020304" pitchFamily="18" charset="0"/>
            </a:endParaRPr>
          </a:p>
          <a:p>
            <a:pPr>
              <a:lnSpc>
                <a:spcPct val="100000"/>
              </a:lnSpc>
            </a:pPr>
            <a:endParaRPr lang="en-US" sz="2400" b="1" dirty="0">
              <a:solidFill>
                <a:schemeClr val="accent1"/>
              </a:solidFill>
            </a:endParaRPr>
          </a:p>
          <a:p>
            <a:pPr>
              <a:lnSpc>
                <a:spcPct val="100000"/>
              </a:lnSpc>
            </a:pPr>
            <a:r>
              <a:rPr lang="en-US" sz="2400" b="1" dirty="0">
                <a:solidFill>
                  <a:schemeClr val="accent1"/>
                </a:solidFill>
              </a:rPr>
              <a:t>Specific questions about application and admission</a:t>
            </a:r>
          </a:p>
          <a:p>
            <a:pPr>
              <a:lnSpc>
                <a:spcPct val="100000"/>
              </a:lnSpc>
            </a:pPr>
            <a:r>
              <a:rPr lang="en-US" sz="2400" dirty="0" smtClean="0"/>
              <a:t>uva.nl/</a:t>
            </a:r>
            <a:r>
              <a:rPr lang="en-US" sz="2400" dirty="0" err="1" smtClean="0"/>
              <a:t>questionform</a:t>
            </a:r>
            <a:endParaRPr lang="en-US" sz="2400" dirty="0" smtClean="0"/>
          </a:p>
          <a:p>
            <a:pPr>
              <a:lnSpc>
                <a:spcPct val="100000"/>
              </a:lnSpc>
            </a:pPr>
            <a:endParaRPr lang="en-US" sz="2400" dirty="0"/>
          </a:p>
        </p:txBody>
      </p:sp>
      <p:pic>
        <p:nvPicPr>
          <p:cNvPr id="5" name="Picture Placeholder 4"/>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11756" r="12274"/>
          <a:stretch/>
        </p:blipFill>
        <p:spPr/>
      </p:pic>
    </p:spTree>
    <p:extLst>
      <p:ext uri="{BB962C8B-B14F-4D97-AF65-F5344CB8AC3E}">
        <p14:creationId xmlns:p14="http://schemas.microsoft.com/office/powerpoint/2010/main" val="10095733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9377" y="476672"/>
            <a:ext cx="5616576" cy="936103"/>
          </a:xfrm>
        </p:spPr>
        <p:txBody>
          <a:bodyPr>
            <a:noAutofit/>
          </a:bodyPr>
          <a:lstStyle/>
          <a:p>
            <a:r>
              <a:rPr lang="en-US" sz="2800" dirty="0"/>
              <a:t>Application deadlines</a:t>
            </a:r>
          </a:p>
        </p:txBody>
      </p:sp>
      <p:sp>
        <p:nvSpPr>
          <p:cNvPr id="4" name="Text Placeholder 3"/>
          <p:cNvSpPr>
            <a:spLocks noGrp="1"/>
          </p:cNvSpPr>
          <p:nvPr>
            <p:ph type="body" sz="quarter" idx="14"/>
          </p:nvPr>
        </p:nvSpPr>
        <p:spPr>
          <a:xfrm>
            <a:off x="479424" y="1700808"/>
            <a:ext cx="5616576" cy="5040560"/>
          </a:xfrm>
        </p:spPr>
        <p:txBody>
          <a:bodyPr>
            <a:normAutofit/>
          </a:bodyPr>
          <a:lstStyle/>
          <a:p>
            <a:pPr>
              <a:lnSpc>
                <a:spcPct val="100000"/>
              </a:lnSpc>
              <a:spcBef>
                <a:spcPts val="1400"/>
              </a:spcBef>
            </a:pPr>
            <a:r>
              <a:rPr lang="en-US" sz="2400" b="1" dirty="0" smtClean="0"/>
              <a:t>1 </a:t>
            </a:r>
            <a:r>
              <a:rPr lang="en-US" sz="2400" b="1" dirty="0"/>
              <a:t>March 2023</a:t>
            </a:r>
          </a:p>
          <a:p>
            <a:pPr marL="342900" indent="-342900">
              <a:lnSpc>
                <a:spcPct val="100000"/>
              </a:lnSpc>
              <a:spcBef>
                <a:spcPts val="1400"/>
              </a:spcBef>
              <a:buFont typeface="Arial" panose="020B0604020202020204" pitchFamily="34" charset="0"/>
              <a:buChar char="•"/>
            </a:pPr>
            <a:r>
              <a:rPr lang="en-US" sz="2400" dirty="0"/>
              <a:t>All applicants to selective Master's </a:t>
            </a:r>
            <a:r>
              <a:rPr lang="en-US" sz="2400" dirty="0" err="1"/>
              <a:t>programmes</a:t>
            </a:r>
            <a:endParaRPr lang="en-US" sz="2400" dirty="0"/>
          </a:p>
          <a:p>
            <a:pPr marL="342900" indent="-342900">
              <a:lnSpc>
                <a:spcPct val="100000"/>
              </a:lnSpc>
              <a:spcBef>
                <a:spcPts val="1400"/>
              </a:spcBef>
              <a:buFont typeface="Arial" panose="020B0604020202020204" pitchFamily="34" charset="0"/>
              <a:buChar char="•"/>
            </a:pPr>
            <a:r>
              <a:rPr lang="en-US" sz="2400" dirty="0"/>
              <a:t>All applicants with a non-EU/EEA nationality</a:t>
            </a:r>
          </a:p>
          <a:p>
            <a:pPr>
              <a:lnSpc>
                <a:spcPct val="100000"/>
              </a:lnSpc>
              <a:spcBef>
                <a:spcPts val="1400"/>
              </a:spcBef>
            </a:pPr>
            <a:r>
              <a:rPr lang="en-US" sz="2400" dirty="0" smtClean="0">
                <a:hlinkClick r:id="rId2"/>
              </a:rPr>
              <a:t>www.gsh.uva.nl</a:t>
            </a:r>
            <a:r>
              <a:rPr lang="en-US" sz="2400" dirty="0" smtClean="0"/>
              <a:t>  </a:t>
            </a:r>
            <a:endParaRPr lang="en-US" sz="2400" dirty="0"/>
          </a:p>
          <a:p>
            <a:endParaRPr lang="en-US" dirty="0" smtClean="0"/>
          </a:p>
          <a:p>
            <a:r>
              <a:rPr lang="en-US" dirty="0" smtClean="0"/>
              <a:t>Information about the </a:t>
            </a:r>
            <a:r>
              <a:rPr lang="en-US" dirty="0" err="1" smtClean="0"/>
              <a:t>programme</a:t>
            </a:r>
            <a:r>
              <a:rPr lang="en-US" dirty="0" smtClean="0"/>
              <a:t> content:</a:t>
            </a:r>
          </a:p>
          <a:p>
            <a:endParaRPr lang="en-US" dirty="0"/>
          </a:p>
          <a:p>
            <a:r>
              <a:rPr lang="en-US" dirty="0" smtClean="0">
                <a:hlinkClick r:id="rId3"/>
              </a:rPr>
              <a:t>C.Andone@uva.nl</a:t>
            </a:r>
            <a:endParaRPr lang="en-US" dirty="0" smtClean="0"/>
          </a:p>
          <a:p>
            <a:endParaRPr lang="en-US" dirty="0"/>
          </a:p>
        </p:txBody>
      </p:sp>
      <p:pic>
        <p:nvPicPr>
          <p:cNvPr id="5" name="Picture Placeholder 4"/>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22190" r="22190"/>
          <a:stretch>
            <a:fillRect/>
          </a:stretch>
        </p:blipFill>
        <p:spPr>
          <a:xfrm>
            <a:off x="6456362" y="0"/>
            <a:ext cx="5735638" cy="6858000"/>
          </a:xfrm>
        </p:spPr>
      </p:pic>
    </p:spTree>
    <p:extLst>
      <p:ext uri="{BB962C8B-B14F-4D97-AF65-F5344CB8AC3E}">
        <p14:creationId xmlns:p14="http://schemas.microsoft.com/office/powerpoint/2010/main" val="3626916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0B84FCB1-076C-40E6-A941-4BF6BBE7796A}"/>
              </a:ext>
            </a:extLst>
          </p:cNvPr>
          <p:cNvSpPr>
            <a:spLocks noGrp="1"/>
          </p:cNvSpPr>
          <p:nvPr>
            <p:ph idx="1"/>
          </p:nvPr>
        </p:nvSpPr>
        <p:spPr>
          <a:xfrm>
            <a:off x="478800" y="1772816"/>
            <a:ext cx="11148649" cy="4617031"/>
          </a:xfrm>
        </p:spPr>
        <p:txBody>
          <a:bodyPr/>
          <a:lstStyle/>
          <a:p>
            <a:pPr algn="ctr">
              <a:lnSpc>
                <a:spcPct val="100000"/>
              </a:lnSpc>
            </a:pPr>
            <a:r>
              <a:rPr lang="en-US" sz="2400" b="1" dirty="0" smtClean="0"/>
              <a:t>The </a:t>
            </a:r>
            <a:r>
              <a:rPr lang="en-US" sz="2400" b="1" dirty="0" err="1" smtClean="0"/>
              <a:t>programme</a:t>
            </a:r>
            <a:r>
              <a:rPr lang="en-US" sz="2400" b="1" dirty="0" smtClean="0"/>
              <a:t> provides </a:t>
            </a:r>
            <a:r>
              <a:rPr lang="en-US" sz="2400" b="1" dirty="0"/>
              <a:t>students with a solid theoretical and methodological foundation for understanding the way in which </a:t>
            </a:r>
            <a:r>
              <a:rPr lang="en-US" sz="2400" b="1" dirty="0">
                <a:solidFill>
                  <a:srgbClr val="FF0000"/>
                </a:solidFill>
              </a:rPr>
              <a:t>language</a:t>
            </a:r>
            <a:r>
              <a:rPr lang="en-US" sz="2400" b="1" dirty="0"/>
              <a:t> is used for </a:t>
            </a:r>
            <a:r>
              <a:rPr lang="en-US" sz="2400" b="1" dirty="0">
                <a:solidFill>
                  <a:srgbClr val="FF0000"/>
                </a:solidFill>
              </a:rPr>
              <a:t>informative</a:t>
            </a:r>
            <a:r>
              <a:rPr lang="en-US" sz="2400" b="1" dirty="0"/>
              <a:t> and </a:t>
            </a:r>
            <a:r>
              <a:rPr lang="en-US" sz="2400" b="1" dirty="0" smtClean="0">
                <a:solidFill>
                  <a:srgbClr val="FF0000"/>
                </a:solidFill>
              </a:rPr>
              <a:t>persuasive </a:t>
            </a:r>
            <a:r>
              <a:rPr lang="en-US" sz="2400" b="1" dirty="0" smtClean="0"/>
              <a:t>purposes.</a:t>
            </a:r>
          </a:p>
          <a:p>
            <a:pPr algn="just">
              <a:lnSpc>
                <a:spcPct val="100000"/>
              </a:lnSpc>
            </a:pPr>
            <a:endParaRPr lang="en-US" sz="2400" b="1" dirty="0"/>
          </a:p>
        </p:txBody>
      </p:sp>
      <p:sp>
        <p:nvSpPr>
          <p:cNvPr id="3" name="Title 2">
            <a:extLst>
              <a:ext uri="{FF2B5EF4-FFF2-40B4-BE49-F238E27FC236}">
                <a16:creationId xmlns="" xmlns:a16="http://schemas.microsoft.com/office/drawing/2014/main" id="{A61CDB63-30E8-47E6-966D-0DAE7B3B6E3D}"/>
              </a:ext>
            </a:extLst>
          </p:cNvPr>
          <p:cNvSpPr>
            <a:spLocks noGrp="1"/>
          </p:cNvSpPr>
          <p:nvPr>
            <p:ph type="title"/>
          </p:nvPr>
        </p:nvSpPr>
        <p:spPr>
          <a:xfrm>
            <a:off x="478800" y="691200"/>
            <a:ext cx="11159196" cy="936103"/>
          </a:xfrm>
        </p:spPr>
        <p:txBody>
          <a:bodyPr>
            <a:normAutofit/>
          </a:bodyPr>
          <a:lstStyle/>
          <a:p>
            <a:r>
              <a:rPr lang="nl-NL" sz="2800" b="1" dirty="0" err="1" smtClean="0"/>
              <a:t>What</a:t>
            </a:r>
            <a:r>
              <a:rPr lang="nl-NL" sz="2800" b="1" dirty="0" smtClean="0"/>
              <a:t> is </a:t>
            </a:r>
            <a:r>
              <a:rPr lang="nl-NL" sz="2800" b="1" dirty="0" err="1" smtClean="0"/>
              <a:t>communication</a:t>
            </a:r>
            <a:r>
              <a:rPr lang="nl-NL" sz="2800" b="1" dirty="0" smtClean="0"/>
              <a:t> </a:t>
            </a:r>
            <a:r>
              <a:rPr lang="nl-NL" sz="2800" b="1" dirty="0" err="1" smtClean="0"/>
              <a:t>and</a:t>
            </a:r>
            <a:r>
              <a:rPr lang="nl-NL" sz="2800" b="1" dirty="0" smtClean="0"/>
              <a:t> information studies </a:t>
            </a:r>
            <a:r>
              <a:rPr lang="nl-NL" sz="2800" b="1" dirty="0" err="1" smtClean="0"/>
              <a:t>about</a:t>
            </a:r>
            <a:r>
              <a:rPr lang="nl-NL" sz="2800" b="1" dirty="0" smtClean="0"/>
              <a:t>?</a:t>
            </a:r>
            <a:endParaRPr lang="nl-NL" sz="2800" b="1" dirty="0"/>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0" y="3717032"/>
            <a:ext cx="3121152" cy="1969008"/>
          </a:xfrm>
          <a:prstGeom prst="rect">
            <a:avLst/>
          </a:prstGeom>
        </p:spPr>
      </p:pic>
      <p:sp>
        <p:nvSpPr>
          <p:cNvPr id="6" name="Ovaal 5"/>
          <p:cNvSpPr/>
          <p:nvPr/>
        </p:nvSpPr>
        <p:spPr>
          <a:xfrm>
            <a:off x="1127448" y="3140968"/>
            <a:ext cx="1296144"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politics</a:t>
            </a:r>
            <a:endParaRPr lang="nl-NL" dirty="0"/>
          </a:p>
        </p:txBody>
      </p:sp>
      <p:pic>
        <p:nvPicPr>
          <p:cNvPr id="7" name="Afbeelding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35760" y="3645024"/>
            <a:ext cx="3624841" cy="2020346"/>
          </a:xfrm>
          <a:prstGeom prst="rect">
            <a:avLst/>
          </a:prstGeom>
        </p:spPr>
      </p:pic>
      <p:sp>
        <p:nvSpPr>
          <p:cNvPr id="8" name="Ovaal 7"/>
          <p:cNvSpPr/>
          <p:nvPr/>
        </p:nvSpPr>
        <p:spPr>
          <a:xfrm>
            <a:off x="4727848" y="3140968"/>
            <a:ext cx="1944216"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health</a:t>
            </a:r>
            <a:endParaRPr lang="nl-NL" dirty="0"/>
          </a:p>
        </p:txBody>
      </p:sp>
      <p:pic>
        <p:nvPicPr>
          <p:cNvPr id="9" name="Afbeelding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42805" y="3501008"/>
            <a:ext cx="1844103" cy="2780928"/>
          </a:xfrm>
          <a:prstGeom prst="rect">
            <a:avLst/>
          </a:prstGeom>
        </p:spPr>
      </p:pic>
      <p:sp>
        <p:nvSpPr>
          <p:cNvPr id="10" name="Ovaal 9"/>
          <p:cNvSpPr/>
          <p:nvPr/>
        </p:nvSpPr>
        <p:spPr>
          <a:xfrm>
            <a:off x="8976320" y="3140968"/>
            <a:ext cx="1728192" cy="2880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smtClean="0"/>
              <a:t>science</a:t>
            </a:r>
            <a:endParaRPr lang="nl-NL" dirty="0"/>
          </a:p>
        </p:txBody>
      </p:sp>
      <p:sp>
        <p:nvSpPr>
          <p:cNvPr id="5" name="Rechthoek 4"/>
          <p:cNvSpPr/>
          <p:nvPr/>
        </p:nvSpPr>
        <p:spPr>
          <a:xfrm>
            <a:off x="407368" y="6072198"/>
            <a:ext cx="6096000" cy="461665"/>
          </a:xfrm>
          <a:prstGeom prst="rect">
            <a:avLst/>
          </a:prstGeom>
        </p:spPr>
        <p:txBody>
          <a:bodyPr>
            <a:spAutoFit/>
          </a:bodyPr>
          <a:lstStyle/>
          <a:p>
            <a:r>
              <a:rPr lang="en-GB" sz="1200" dirty="0">
                <a:latin typeface="Garamond" panose="02020404030301010803" pitchFamily="18" charset="0"/>
                <a:ea typeface="Calibri" panose="020F0502020204030204" pitchFamily="34" charset="0"/>
                <a:cs typeface="Times New Roman" panose="02020603050405020304" pitchFamily="18" charset="0"/>
              </a:rPr>
              <a:t>Students are trained in analysing and evaluating the discourse in these communicative practices by using insights from discourse analysis, argumentation theory, rhetoric, genre theory and stylistics.</a:t>
            </a:r>
            <a:endParaRPr lang="nl-NL" dirty="0"/>
          </a:p>
        </p:txBody>
      </p:sp>
    </p:spTree>
    <p:extLst>
      <p:ext uri="{BB962C8B-B14F-4D97-AF65-F5344CB8AC3E}">
        <p14:creationId xmlns:p14="http://schemas.microsoft.com/office/powerpoint/2010/main" val="417492890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wipe(down)">
                                      <p:cBhvr>
                                        <p:cTn id="2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Theory and practice</a:t>
            </a:r>
            <a:endParaRPr lang="en-US" sz="2800" b="1" dirty="0"/>
          </a:p>
        </p:txBody>
      </p:sp>
      <p:sp>
        <p:nvSpPr>
          <p:cNvPr id="4" name="Text Placeholder 3"/>
          <p:cNvSpPr>
            <a:spLocks noGrp="1"/>
          </p:cNvSpPr>
          <p:nvPr>
            <p:ph type="body" sz="quarter" idx="14"/>
          </p:nvPr>
        </p:nvSpPr>
        <p:spPr>
          <a:xfrm>
            <a:off x="479423" y="1916112"/>
            <a:ext cx="7992887" cy="4465216"/>
          </a:xfrm>
        </p:spPr>
        <p:txBody>
          <a:bodyPr>
            <a:normAutofit/>
          </a:bodyPr>
          <a:lstStyle/>
          <a:p>
            <a:pPr lvl="0" algn="just" eaLnBrk="0" fontAlgn="base" hangingPunct="0">
              <a:lnSpc>
                <a:spcPct val="150000"/>
              </a:lnSpc>
              <a:spcBef>
                <a:spcPct val="20000"/>
              </a:spcBef>
              <a:buClr>
                <a:srgbClr val="000000"/>
              </a:buClr>
              <a:buSzPct val="75000"/>
              <a:defRPr/>
            </a:pPr>
            <a:r>
              <a:rPr lang="en-GB" sz="2000" kern="0" dirty="0">
                <a:solidFill>
                  <a:srgbClr val="000000"/>
                </a:solidFill>
                <a:latin typeface="Garamond" panose="02020404030301010803" pitchFamily="18" charset="0"/>
                <a:ea typeface="Calibri" panose="020F0502020204030204" pitchFamily="34" charset="0"/>
              </a:rPr>
              <a:t>Communication and Information </a:t>
            </a:r>
            <a:r>
              <a:rPr lang="en-GB" sz="2000" kern="0" dirty="0" smtClean="0">
                <a:solidFill>
                  <a:srgbClr val="000000"/>
                </a:solidFill>
                <a:latin typeface="Garamond" panose="02020404030301010803" pitchFamily="18" charset="0"/>
                <a:ea typeface="Calibri" panose="020F0502020204030204" pitchFamily="34" charset="0"/>
              </a:rPr>
              <a:t>Studies:</a:t>
            </a:r>
            <a:endParaRPr lang="en-GB" sz="2000" kern="0" dirty="0">
              <a:solidFill>
                <a:srgbClr val="000000"/>
              </a:solidFill>
              <a:latin typeface="Garamond" panose="02020404030301010803" pitchFamily="18" charset="0"/>
              <a:ea typeface="Calibri" panose="020F0502020204030204" pitchFamily="34" charset="0"/>
            </a:endParaRPr>
          </a:p>
          <a:p>
            <a:pPr marL="342900" lvl="0" indent="-342900" algn="just" eaLnBrk="0" fontAlgn="base" hangingPunct="0">
              <a:lnSpc>
                <a:spcPct val="150000"/>
              </a:lnSpc>
              <a:spcBef>
                <a:spcPct val="20000"/>
              </a:spcBef>
              <a:buClr>
                <a:srgbClr val="000000"/>
              </a:buClr>
              <a:buSzPct val="75000"/>
              <a:buFont typeface="Wingdings" panose="05000000000000000000" pitchFamily="2" charset="2"/>
              <a:buChar char="n"/>
              <a:defRPr/>
            </a:pPr>
            <a:r>
              <a:rPr lang="en-GB" sz="2000" kern="0" dirty="0">
                <a:solidFill>
                  <a:srgbClr val="000000"/>
                </a:solidFill>
                <a:latin typeface="Garamond" panose="02020404030301010803" pitchFamily="18" charset="0"/>
                <a:ea typeface="Calibri" panose="020F0502020204030204" pitchFamily="34" charset="0"/>
              </a:rPr>
              <a:t> is a 1.5 year professional master programme </a:t>
            </a:r>
          </a:p>
          <a:p>
            <a:pPr marL="342900" lvl="0" indent="-342900" algn="just" eaLnBrk="0" fontAlgn="base" hangingPunct="0">
              <a:lnSpc>
                <a:spcPct val="150000"/>
              </a:lnSpc>
              <a:spcBef>
                <a:spcPct val="20000"/>
              </a:spcBef>
              <a:buClr>
                <a:srgbClr val="000000"/>
              </a:buClr>
              <a:buSzPct val="75000"/>
              <a:buFont typeface="Wingdings" panose="05000000000000000000" pitchFamily="2" charset="2"/>
              <a:buChar char="n"/>
              <a:defRPr/>
            </a:pPr>
            <a:r>
              <a:rPr lang="en-GB" sz="2000" b="1" kern="0" dirty="0">
                <a:solidFill>
                  <a:srgbClr val="000000"/>
                </a:solidFill>
                <a:latin typeface="Garamond" panose="02020404030301010803" pitchFamily="18" charset="0"/>
                <a:ea typeface="Calibri" panose="020F0502020204030204" pitchFamily="34" charset="0"/>
              </a:rPr>
              <a:t>two parts</a:t>
            </a:r>
            <a:r>
              <a:rPr lang="en-GB" sz="2000" kern="0" dirty="0">
                <a:solidFill>
                  <a:srgbClr val="000000"/>
                </a:solidFill>
                <a:latin typeface="Garamond" panose="02020404030301010803" pitchFamily="18" charset="0"/>
                <a:ea typeface="Calibri" panose="020F0502020204030204" pitchFamily="34" charset="0"/>
              </a:rPr>
              <a:t>: </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2000" kern="0" dirty="0">
                <a:solidFill>
                  <a:srgbClr val="000000"/>
                </a:solidFill>
                <a:latin typeface="Garamond" panose="02020404030301010803" pitchFamily="18" charset="0"/>
                <a:ea typeface="Calibri" panose="020F0502020204030204" pitchFamily="34" charset="0"/>
              </a:rPr>
              <a:t>(a) one academic year of </a:t>
            </a:r>
            <a:r>
              <a:rPr lang="en-GB" sz="2000" b="1" kern="0" dirty="0">
                <a:solidFill>
                  <a:srgbClr val="000000"/>
                </a:solidFill>
                <a:latin typeface="Garamond" panose="02020404030301010803" pitchFamily="18" charset="0"/>
                <a:ea typeface="Calibri" panose="020F0502020204030204" pitchFamily="34" charset="0"/>
              </a:rPr>
              <a:t>courses</a:t>
            </a:r>
            <a:r>
              <a:rPr lang="en-GB" sz="2000" kern="0" dirty="0">
                <a:solidFill>
                  <a:srgbClr val="000000"/>
                </a:solidFill>
                <a:latin typeface="Garamond" panose="02020404030301010803" pitchFamily="18" charset="0"/>
                <a:ea typeface="Calibri" panose="020F0502020204030204" pitchFamily="34" charset="0"/>
              </a:rPr>
              <a:t> </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2000" kern="0" dirty="0">
                <a:solidFill>
                  <a:srgbClr val="000000"/>
                </a:solidFill>
                <a:latin typeface="Garamond" panose="02020404030301010803" pitchFamily="18" charset="0"/>
                <a:ea typeface="Calibri" panose="020F0502020204030204" pitchFamily="34" charset="0"/>
              </a:rPr>
              <a:t>(b) one semester consisting of an </a:t>
            </a:r>
            <a:r>
              <a:rPr lang="en-GB" sz="2000" b="1" kern="0" dirty="0">
                <a:solidFill>
                  <a:srgbClr val="000000"/>
                </a:solidFill>
                <a:latin typeface="Garamond" panose="02020404030301010803" pitchFamily="18" charset="0"/>
                <a:ea typeface="Calibri" panose="020F0502020204030204" pitchFamily="34" charset="0"/>
              </a:rPr>
              <a:t>internship</a:t>
            </a:r>
            <a:r>
              <a:rPr lang="en-GB" sz="2000" kern="0" dirty="0">
                <a:solidFill>
                  <a:srgbClr val="000000"/>
                </a:solidFill>
                <a:latin typeface="Garamond" panose="02020404030301010803" pitchFamily="18" charset="0"/>
                <a:ea typeface="Calibri" panose="020F0502020204030204" pitchFamily="34" charset="0"/>
              </a:rPr>
              <a:t> in a professional organisation. </a:t>
            </a:r>
          </a:p>
          <a:p>
            <a:pPr>
              <a:lnSpc>
                <a:spcPct val="100000"/>
              </a:lnSpc>
            </a:pPr>
            <a:endParaRPr lang="en-US" sz="2000" dirty="0"/>
          </a:p>
        </p:txBody>
      </p:sp>
      <p:pic>
        <p:nvPicPr>
          <p:cNvPr id="10" name="Picture Placeholder 9"/>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13233" t="-26" r="53071" b="26"/>
          <a:stretch/>
        </p:blipFill>
        <p:spPr/>
      </p:pic>
    </p:spTree>
    <p:extLst>
      <p:ext uri="{BB962C8B-B14F-4D97-AF65-F5344CB8AC3E}">
        <p14:creationId xmlns:p14="http://schemas.microsoft.com/office/powerpoint/2010/main" val="2634629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a:t>Study scheme</a:t>
            </a:r>
          </a:p>
        </p:txBody>
      </p:sp>
      <p:sp>
        <p:nvSpPr>
          <p:cNvPr id="4" name="Text Placeholder 3"/>
          <p:cNvSpPr>
            <a:spLocks noGrp="1"/>
          </p:cNvSpPr>
          <p:nvPr>
            <p:ph type="body" sz="quarter" idx="14"/>
          </p:nvPr>
        </p:nvSpPr>
        <p:spPr>
          <a:xfrm>
            <a:off x="479423" y="1916112"/>
            <a:ext cx="7992887" cy="4465216"/>
          </a:xfrm>
        </p:spPr>
        <p:txBody>
          <a:bodyPr>
            <a:normAutofit/>
          </a:bodyPr>
          <a:lstStyle/>
          <a:p>
            <a:pPr marL="342900" lvl="0" indent="-342900" algn="just" eaLnBrk="0" fontAlgn="base" hangingPunct="0">
              <a:lnSpc>
                <a:spcPct val="150000"/>
              </a:lnSpc>
              <a:spcBef>
                <a:spcPct val="20000"/>
              </a:spcBef>
              <a:buClr>
                <a:srgbClr val="000000"/>
              </a:buClr>
              <a:buSzPct val="75000"/>
              <a:buFont typeface="Wingdings" panose="05000000000000000000" pitchFamily="2" charset="2"/>
              <a:buChar char="n"/>
              <a:defRPr/>
            </a:pPr>
            <a:r>
              <a:rPr lang="en-GB" sz="2400" kern="0" dirty="0">
                <a:solidFill>
                  <a:srgbClr val="000000"/>
                </a:solidFill>
                <a:latin typeface="Garamond" panose="02020404030301010803" pitchFamily="18" charset="0"/>
                <a:ea typeface="Calibri" panose="020F0502020204030204" pitchFamily="34" charset="0"/>
              </a:rPr>
              <a:t>The academic year = </a:t>
            </a:r>
            <a:r>
              <a:rPr lang="en-GB" sz="2400" b="1" kern="0" dirty="0">
                <a:solidFill>
                  <a:srgbClr val="000000"/>
                </a:solidFill>
                <a:latin typeface="Garamond" panose="02020404030301010803" pitchFamily="18" charset="0"/>
                <a:ea typeface="Calibri" panose="020F0502020204030204" pitchFamily="34" charset="0"/>
              </a:rPr>
              <a:t>two semesters of three periods each</a:t>
            </a:r>
            <a:r>
              <a:rPr lang="en-GB" sz="2400" kern="0" dirty="0">
                <a:solidFill>
                  <a:srgbClr val="000000"/>
                </a:solidFill>
                <a:latin typeface="Garamond" panose="02020404030301010803" pitchFamily="18" charset="0"/>
                <a:ea typeface="Calibri" panose="020F0502020204030204" pitchFamily="34" charset="0"/>
              </a:rPr>
              <a:t>.</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1800" kern="0" dirty="0">
                <a:solidFill>
                  <a:srgbClr val="000000"/>
                </a:solidFill>
                <a:latin typeface="Garamond" panose="02020404030301010803" pitchFamily="18" charset="0"/>
                <a:ea typeface="Calibri" panose="020F0502020204030204" pitchFamily="34" charset="0"/>
              </a:rPr>
              <a:t>Block 1 and 2 of each semester are "lecture periods" </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1800" kern="0" dirty="0">
                <a:solidFill>
                  <a:srgbClr val="000000"/>
                </a:solidFill>
                <a:latin typeface="Garamond" panose="02020404030301010803" pitchFamily="18" charset="0"/>
                <a:ea typeface="Calibri" panose="020F0502020204030204" pitchFamily="34" charset="0"/>
              </a:rPr>
              <a:t>Block 3 is an "individually-oriented work period". </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1800" kern="0" dirty="0">
                <a:solidFill>
                  <a:srgbClr val="000000"/>
                </a:solidFill>
                <a:latin typeface="Garamond" panose="02020404030301010803" pitchFamily="18" charset="0"/>
                <a:ea typeface="Calibri" panose="020F0502020204030204" pitchFamily="34" charset="0"/>
              </a:rPr>
              <a:t>Lecture periods consist of six weeks of classes followed by an exam week; individual work periods are four weeks long.</a:t>
            </a:r>
            <a:endParaRPr lang="nl-NL" sz="1800" kern="0" dirty="0">
              <a:solidFill>
                <a:srgbClr val="000000"/>
              </a:solidFill>
              <a:latin typeface="Times New Roman" panose="02020603050405020304" pitchFamily="18" charset="0"/>
              <a:ea typeface="Calibri" panose="020F0502020204030204" pitchFamily="34" charset="0"/>
            </a:endParaRPr>
          </a:p>
          <a:p>
            <a:pPr marL="342900" lvl="0" indent="-342900" algn="just" eaLnBrk="0" fontAlgn="base" hangingPunct="0">
              <a:lnSpc>
                <a:spcPct val="150000"/>
              </a:lnSpc>
              <a:spcBef>
                <a:spcPct val="20000"/>
              </a:spcBef>
              <a:buClr>
                <a:srgbClr val="000000"/>
              </a:buClr>
              <a:buSzPct val="75000"/>
              <a:buFont typeface="Wingdings" panose="05000000000000000000" pitchFamily="2" charset="2"/>
              <a:buChar char="n"/>
              <a:defRPr/>
            </a:pPr>
            <a:r>
              <a:rPr lang="en-GB" sz="2400" kern="0" dirty="0">
                <a:solidFill>
                  <a:srgbClr val="000000"/>
                </a:solidFill>
                <a:latin typeface="Garamond" panose="02020404030301010803" pitchFamily="18" charset="0"/>
                <a:ea typeface="Calibri" panose="020F0502020204030204" pitchFamily="34" charset="0"/>
              </a:rPr>
              <a:t>ECTS, the European Credit Transfer System</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1800" kern="0" dirty="0">
                <a:solidFill>
                  <a:srgbClr val="000000"/>
                </a:solidFill>
                <a:latin typeface="Garamond" panose="02020404030301010803" pitchFamily="18" charset="0"/>
                <a:ea typeface="Calibri" panose="020F0502020204030204" pitchFamily="34" charset="0"/>
              </a:rPr>
              <a:t>1 EC = 28 hours of work. </a:t>
            </a:r>
          </a:p>
          <a:p>
            <a:pPr marL="742950" lvl="1" indent="-285750" algn="just" eaLnBrk="0" fontAlgn="base" hangingPunct="0">
              <a:lnSpc>
                <a:spcPct val="150000"/>
              </a:lnSpc>
              <a:spcBef>
                <a:spcPct val="20000"/>
              </a:spcBef>
              <a:buClr>
                <a:srgbClr val="000000"/>
              </a:buClr>
              <a:buSzPct val="80000"/>
              <a:buFont typeface="Wingdings" panose="05000000000000000000" pitchFamily="2" charset="2"/>
              <a:buChar char="§"/>
              <a:defRPr/>
            </a:pPr>
            <a:r>
              <a:rPr lang="en-GB" sz="1800" kern="0" dirty="0">
                <a:solidFill>
                  <a:srgbClr val="000000"/>
                </a:solidFill>
                <a:latin typeface="Garamond" panose="02020404030301010803" pitchFamily="18" charset="0"/>
                <a:ea typeface="Calibri" panose="020F0502020204030204" pitchFamily="34" charset="0"/>
              </a:rPr>
              <a:t>30 EC per semester = </a:t>
            </a:r>
            <a:r>
              <a:rPr lang="en-GB" sz="1800" b="1" kern="0" dirty="0">
                <a:solidFill>
                  <a:srgbClr val="000000"/>
                </a:solidFill>
                <a:latin typeface="Garamond" panose="02020404030301010803" pitchFamily="18" charset="0"/>
                <a:ea typeface="Calibri" panose="020F0502020204030204" pitchFamily="34" charset="0"/>
              </a:rPr>
              <a:t>about</a:t>
            </a:r>
            <a:r>
              <a:rPr lang="en-GB" sz="1800" kern="0" dirty="0">
                <a:solidFill>
                  <a:srgbClr val="000000"/>
                </a:solidFill>
                <a:latin typeface="Garamond" panose="02020404030301010803" pitchFamily="18" charset="0"/>
                <a:ea typeface="Calibri" panose="020F0502020204030204" pitchFamily="34" charset="0"/>
              </a:rPr>
              <a:t> </a:t>
            </a:r>
            <a:r>
              <a:rPr lang="en-GB" sz="1800" b="1" kern="0" dirty="0">
                <a:solidFill>
                  <a:srgbClr val="000000"/>
                </a:solidFill>
                <a:latin typeface="Garamond" panose="02020404030301010803" pitchFamily="18" charset="0"/>
                <a:ea typeface="Calibri" panose="020F0502020204030204" pitchFamily="34" charset="0"/>
              </a:rPr>
              <a:t>40 hours per week</a:t>
            </a:r>
            <a:endParaRPr lang="nl-NL" sz="1800" kern="0" dirty="0">
              <a:solidFill>
                <a:srgbClr val="000000"/>
              </a:solidFill>
              <a:latin typeface="Times New Roman" panose="02020603050405020304" pitchFamily="18" charset="0"/>
              <a:ea typeface="Calibri" panose="020F0502020204030204" pitchFamily="34" charset="0"/>
            </a:endParaRPr>
          </a:p>
          <a:p>
            <a:pPr>
              <a:lnSpc>
                <a:spcPct val="100000"/>
              </a:lnSpc>
            </a:pPr>
            <a:endParaRPr lang="en-US" sz="2400" dirty="0"/>
          </a:p>
        </p:txBody>
      </p:sp>
      <p:pic>
        <p:nvPicPr>
          <p:cNvPr id="7" name="Tijdelijke aanduiding voor afbeelding 6"/>
          <p:cNvPicPr>
            <a:picLocks noGrp="1" noChangeAspect="1"/>
          </p:cNvPicPr>
          <p:nvPr>
            <p:ph type="pic" sz="quarter" idx="13"/>
          </p:nvPr>
        </p:nvPicPr>
        <p:blipFill>
          <a:blip r:embed="rId2"/>
          <a:srcRect l="33713" r="33713"/>
          <a:stretch>
            <a:fillRect/>
          </a:stretch>
        </p:blipFill>
        <p:spPr>
          <a:xfrm>
            <a:off x="8716617" y="0"/>
            <a:ext cx="3475383" cy="6858000"/>
          </a:xfrm>
          <a:prstGeom prst="rect">
            <a:avLst/>
          </a:prstGeom>
        </p:spPr>
      </p:pic>
    </p:spTree>
    <p:extLst>
      <p:ext uri="{BB962C8B-B14F-4D97-AF65-F5344CB8AC3E}">
        <p14:creationId xmlns:p14="http://schemas.microsoft.com/office/powerpoint/2010/main" val="3899342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Study scheme</a:t>
            </a:r>
            <a:endParaRPr lang="en-US" sz="2800" b="1" dirty="0"/>
          </a:p>
        </p:txBody>
      </p:sp>
      <p:sp>
        <p:nvSpPr>
          <p:cNvPr id="4" name="Text Placeholder 3"/>
          <p:cNvSpPr>
            <a:spLocks noGrp="1"/>
          </p:cNvSpPr>
          <p:nvPr>
            <p:ph type="body" sz="quarter" idx="14"/>
          </p:nvPr>
        </p:nvSpPr>
        <p:spPr>
          <a:xfrm>
            <a:off x="551384" y="1772816"/>
            <a:ext cx="10153128" cy="5085184"/>
          </a:xfrm>
        </p:spPr>
        <p:txBody>
          <a:bodyPr>
            <a:normAutofit/>
          </a:bodyPr>
          <a:lstStyle/>
          <a:p>
            <a:pPr marL="342900" lvl="0" indent="-342900" algn="just" eaLnBrk="0" fontAlgn="base" hangingPunct="0">
              <a:lnSpc>
                <a:spcPct val="150000"/>
              </a:lnSpc>
              <a:spcBef>
                <a:spcPct val="20000"/>
              </a:spcBef>
              <a:buClr>
                <a:srgbClr val="000000"/>
              </a:buClr>
              <a:buSzPct val="75000"/>
              <a:buFont typeface="Wingdings" panose="05000000000000000000" pitchFamily="2" charset="2"/>
              <a:buChar char="n"/>
              <a:defRPr/>
            </a:pPr>
            <a:r>
              <a:rPr lang="en-GB" sz="2400" b="1" kern="0" dirty="0">
                <a:solidFill>
                  <a:srgbClr val="000000"/>
                </a:solidFill>
                <a:latin typeface="Garamond" panose="02020404030301010803" pitchFamily="18" charset="0"/>
                <a:ea typeface="Calibri" panose="020F0502020204030204" pitchFamily="34" charset="0"/>
              </a:rPr>
              <a:t>Year 1, Semester 1</a:t>
            </a:r>
            <a:endParaRPr lang="nl-NL" sz="2400" kern="0" dirty="0">
              <a:solidFill>
                <a:srgbClr val="000000"/>
              </a:solidFill>
              <a:latin typeface="Times New Roman" panose="02020603050405020304" pitchFamily="18" charset="0"/>
              <a:ea typeface="Calibri" panose="020F0502020204030204" pitchFamily="34" charset="0"/>
            </a:endParaRPr>
          </a:p>
          <a:p>
            <a:pPr>
              <a:lnSpc>
                <a:spcPct val="100000"/>
              </a:lnSpc>
            </a:pPr>
            <a:endParaRPr lang="en-US" sz="2400" dirty="0"/>
          </a:p>
        </p:txBody>
      </p:sp>
      <p:pic>
        <p:nvPicPr>
          <p:cNvPr id="5" name="Afbeelding 4"/>
          <p:cNvPicPr>
            <a:picLocks noChangeAspect="1"/>
          </p:cNvPicPr>
          <p:nvPr/>
        </p:nvPicPr>
        <p:blipFill>
          <a:blip r:embed="rId2"/>
          <a:stretch>
            <a:fillRect/>
          </a:stretch>
        </p:blipFill>
        <p:spPr>
          <a:xfrm>
            <a:off x="2207568" y="2636912"/>
            <a:ext cx="6584251" cy="4115157"/>
          </a:xfrm>
          <a:prstGeom prst="rect">
            <a:avLst/>
          </a:prstGeom>
        </p:spPr>
      </p:pic>
    </p:spTree>
    <p:extLst>
      <p:ext uri="{BB962C8B-B14F-4D97-AF65-F5344CB8AC3E}">
        <p14:creationId xmlns:p14="http://schemas.microsoft.com/office/powerpoint/2010/main" val="6263233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Study scheme</a:t>
            </a:r>
            <a:endParaRPr lang="en-US" sz="2800" b="1" dirty="0"/>
          </a:p>
        </p:txBody>
      </p:sp>
      <p:sp>
        <p:nvSpPr>
          <p:cNvPr id="4" name="Text Placeholder 3"/>
          <p:cNvSpPr>
            <a:spLocks noGrp="1"/>
          </p:cNvSpPr>
          <p:nvPr>
            <p:ph type="body" sz="quarter" idx="14"/>
          </p:nvPr>
        </p:nvSpPr>
        <p:spPr>
          <a:xfrm>
            <a:off x="551384" y="1772816"/>
            <a:ext cx="10153128" cy="5085184"/>
          </a:xfrm>
        </p:spPr>
        <p:txBody>
          <a:bodyPr>
            <a:normAutofit/>
          </a:bodyPr>
          <a:lstStyle/>
          <a:p>
            <a:pPr marL="342900" lvl="0" indent="-342900" algn="just" eaLnBrk="0" fontAlgn="base" hangingPunct="0">
              <a:lnSpc>
                <a:spcPct val="150000"/>
              </a:lnSpc>
              <a:spcBef>
                <a:spcPct val="20000"/>
              </a:spcBef>
              <a:buClr>
                <a:srgbClr val="000000"/>
              </a:buClr>
              <a:buSzPct val="75000"/>
              <a:buFont typeface="Wingdings" panose="05000000000000000000" pitchFamily="2" charset="2"/>
              <a:buChar char="n"/>
              <a:defRPr/>
            </a:pPr>
            <a:r>
              <a:rPr lang="en-GB" sz="2400" b="1" kern="0" dirty="0">
                <a:solidFill>
                  <a:srgbClr val="000000"/>
                </a:solidFill>
                <a:latin typeface="Garamond" panose="02020404030301010803" pitchFamily="18" charset="0"/>
                <a:ea typeface="Calibri" panose="020F0502020204030204" pitchFamily="34" charset="0"/>
              </a:rPr>
              <a:t>Year 1,</a:t>
            </a:r>
            <a:r>
              <a:rPr lang="en-GB" sz="2400" kern="0" dirty="0">
                <a:solidFill>
                  <a:srgbClr val="000000"/>
                </a:solidFill>
                <a:latin typeface="Garamond" panose="02020404030301010803" pitchFamily="18" charset="0"/>
                <a:ea typeface="Calibri" panose="020F0502020204030204" pitchFamily="34" charset="0"/>
              </a:rPr>
              <a:t> </a:t>
            </a:r>
            <a:r>
              <a:rPr lang="en-GB" sz="2400" b="1" kern="0" dirty="0">
                <a:solidFill>
                  <a:srgbClr val="000000"/>
                </a:solidFill>
                <a:latin typeface="Garamond" panose="02020404030301010803" pitchFamily="18" charset="0"/>
                <a:ea typeface="Calibri" panose="020F0502020204030204" pitchFamily="34" charset="0"/>
              </a:rPr>
              <a:t>Semester 2</a:t>
            </a:r>
            <a:endParaRPr lang="nl-NL" sz="2400" kern="0" dirty="0">
              <a:solidFill>
                <a:srgbClr val="000000"/>
              </a:solidFill>
              <a:latin typeface="Times New Roman" panose="02020603050405020304" pitchFamily="18" charset="0"/>
              <a:ea typeface="Calibri" panose="020F0502020204030204" pitchFamily="34" charset="0"/>
            </a:endParaRPr>
          </a:p>
          <a:p>
            <a:pPr>
              <a:lnSpc>
                <a:spcPct val="100000"/>
              </a:lnSpc>
            </a:pPr>
            <a:endParaRPr lang="en-US" sz="2400" dirty="0"/>
          </a:p>
        </p:txBody>
      </p:sp>
      <p:pic>
        <p:nvPicPr>
          <p:cNvPr id="2" name="Afbeelding 1"/>
          <p:cNvPicPr>
            <a:picLocks noChangeAspect="1"/>
          </p:cNvPicPr>
          <p:nvPr/>
        </p:nvPicPr>
        <p:blipFill>
          <a:blip r:embed="rId2"/>
          <a:stretch>
            <a:fillRect/>
          </a:stretch>
        </p:blipFill>
        <p:spPr>
          <a:xfrm>
            <a:off x="2639616" y="2852936"/>
            <a:ext cx="6200169" cy="3225064"/>
          </a:xfrm>
          <a:prstGeom prst="rect">
            <a:avLst/>
          </a:prstGeom>
        </p:spPr>
      </p:pic>
    </p:spTree>
    <p:extLst>
      <p:ext uri="{BB962C8B-B14F-4D97-AF65-F5344CB8AC3E}">
        <p14:creationId xmlns:p14="http://schemas.microsoft.com/office/powerpoint/2010/main" val="3331919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Study scheme</a:t>
            </a:r>
            <a:endParaRPr lang="en-US" sz="2800" b="1" dirty="0"/>
          </a:p>
        </p:txBody>
      </p:sp>
      <p:sp>
        <p:nvSpPr>
          <p:cNvPr id="4" name="Text Placeholder 3"/>
          <p:cNvSpPr>
            <a:spLocks noGrp="1"/>
          </p:cNvSpPr>
          <p:nvPr>
            <p:ph type="body" sz="quarter" idx="14"/>
          </p:nvPr>
        </p:nvSpPr>
        <p:spPr>
          <a:xfrm>
            <a:off x="551384" y="1772816"/>
            <a:ext cx="10153128" cy="5085184"/>
          </a:xfrm>
        </p:spPr>
        <p:txBody>
          <a:bodyPr>
            <a:normAutofit/>
          </a:bodyPr>
          <a:lstStyle/>
          <a:p>
            <a:pPr marL="342900" lvl="0" indent="-342900" eaLnBrk="0" fontAlgn="base" hangingPunct="0">
              <a:lnSpc>
                <a:spcPct val="150000"/>
              </a:lnSpc>
              <a:spcBef>
                <a:spcPct val="20000"/>
              </a:spcBef>
              <a:spcAft>
                <a:spcPct val="0"/>
              </a:spcAft>
              <a:buClr>
                <a:srgbClr val="000000"/>
              </a:buClr>
              <a:buSzPct val="75000"/>
              <a:buFont typeface="Wingdings" panose="05000000000000000000" pitchFamily="2" charset="2"/>
              <a:buChar char="n"/>
              <a:defRPr/>
            </a:pPr>
            <a:r>
              <a:rPr lang="en-GB" sz="2400" b="1" kern="0" dirty="0">
                <a:solidFill>
                  <a:srgbClr val="000000"/>
                </a:solidFill>
                <a:latin typeface="Garamond" panose="02020404030301010803" pitchFamily="18" charset="0"/>
                <a:ea typeface="Calibri" panose="020F0502020204030204" pitchFamily="34" charset="0"/>
              </a:rPr>
              <a:t>Year 2,</a:t>
            </a:r>
            <a:r>
              <a:rPr lang="en-GB" sz="2400" kern="0" dirty="0">
                <a:solidFill>
                  <a:srgbClr val="000000"/>
                </a:solidFill>
                <a:latin typeface="Garamond" panose="02020404030301010803" pitchFamily="18" charset="0"/>
                <a:ea typeface="Calibri" panose="020F0502020204030204" pitchFamily="34" charset="0"/>
              </a:rPr>
              <a:t> </a:t>
            </a:r>
            <a:r>
              <a:rPr lang="en-GB" sz="2400" b="1" kern="0" dirty="0">
                <a:solidFill>
                  <a:srgbClr val="000000"/>
                </a:solidFill>
                <a:latin typeface="Garamond" panose="02020404030301010803" pitchFamily="18" charset="0"/>
                <a:ea typeface="Calibri" panose="020F0502020204030204" pitchFamily="34" charset="0"/>
              </a:rPr>
              <a:t>Semester 1</a:t>
            </a:r>
            <a:endParaRPr lang="nl-NL" sz="2400" kern="0" dirty="0">
              <a:solidFill>
                <a:srgbClr val="000000"/>
              </a:solidFill>
              <a:latin typeface="Arial"/>
            </a:endParaRPr>
          </a:p>
          <a:p>
            <a:pPr>
              <a:lnSpc>
                <a:spcPct val="100000"/>
              </a:lnSpc>
            </a:pPr>
            <a:endParaRPr lang="en-US" sz="2400" dirty="0"/>
          </a:p>
        </p:txBody>
      </p:sp>
      <p:graphicFrame>
        <p:nvGraphicFramePr>
          <p:cNvPr id="5" name="Tabel 4"/>
          <p:cNvGraphicFramePr>
            <a:graphicFrameLocks noGrp="1"/>
          </p:cNvGraphicFramePr>
          <p:nvPr>
            <p:extLst>
              <p:ext uri="{D42A27DB-BD31-4B8C-83A1-F6EECF244321}">
                <p14:modId xmlns:p14="http://schemas.microsoft.com/office/powerpoint/2010/main" val="587495898"/>
              </p:ext>
            </p:extLst>
          </p:nvPr>
        </p:nvGraphicFramePr>
        <p:xfrm>
          <a:off x="2351584" y="3140968"/>
          <a:ext cx="6321425" cy="1296988"/>
        </p:xfrm>
        <a:graphic>
          <a:graphicData uri="http://schemas.openxmlformats.org/drawingml/2006/table">
            <a:tbl>
              <a:tblPr firstRow="1" firstCol="1" bandRow="1"/>
              <a:tblGrid>
                <a:gridCol w="2488414"/>
                <a:gridCol w="2301835"/>
                <a:gridCol w="1531176"/>
              </a:tblGrid>
              <a:tr h="432330">
                <a:tc>
                  <a:txBody>
                    <a:bodyPr/>
                    <a:lstStyle/>
                    <a:p>
                      <a:pPr algn="l">
                        <a:lnSpc>
                          <a:spcPct val="150000"/>
                        </a:lnSpc>
                      </a:pPr>
                      <a:r>
                        <a:rPr lang="en-GB" sz="1400" b="1" dirty="0">
                          <a:effectLst/>
                          <a:latin typeface="Garamond" panose="02020404030301010803" pitchFamily="18" charset="0"/>
                          <a:ea typeface="Calibri" panose="020F0502020204030204" pitchFamily="34" charset="0"/>
                        </a:rPr>
                        <a:t>Block 1</a:t>
                      </a:r>
                      <a:endParaRPr lang="nl-NL" sz="1400" dirty="0">
                        <a:effectLst/>
                        <a:latin typeface="Calibri" panose="020F0502020204030204" pitchFamily="34" charset="0"/>
                        <a:ea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r>
                        <a:rPr lang="en-GB" sz="1400" b="1" dirty="0">
                          <a:effectLst/>
                          <a:latin typeface="Garamond" panose="02020404030301010803" pitchFamily="18" charset="0"/>
                          <a:ea typeface="Calibri" panose="020F0502020204030204" pitchFamily="34" charset="0"/>
                        </a:rPr>
                        <a:t>Block 2</a:t>
                      </a:r>
                      <a:endParaRPr lang="nl-NL" sz="1400" dirty="0">
                        <a:effectLst/>
                        <a:latin typeface="Calibri" panose="020F0502020204030204" pitchFamily="34" charset="0"/>
                        <a:ea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pPr>
                      <a:r>
                        <a:rPr lang="en-GB" sz="1400" b="1">
                          <a:effectLst/>
                          <a:latin typeface="Garamond" panose="02020404030301010803" pitchFamily="18" charset="0"/>
                          <a:ea typeface="Calibri" panose="020F0502020204030204" pitchFamily="34" charset="0"/>
                        </a:rPr>
                        <a:t>Block 3</a:t>
                      </a:r>
                      <a:endParaRPr lang="nl-NL" sz="1400">
                        <a:effectLst/>
                        <a:latin typeface="Calibri" panose="020F0502020204030204" pitchFamily="34" charset="0"/>
                        <a:ea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4658">
                <a:tc gridSpan="3">
                  <a:txBody>
                    <a:bodyPr/>
                    <a:lstStyle/>
                    <a:p>
                      <a:pPr algn="ctr">
                        <a:lnSpc>
                          <a:spcPct val="150000"/>
                        </a:lnSpc>
                      </a:pPr>
                      <a:r>
                        <a:rPr lang="en-GB" sz="1400" b="1" dirty="0">
                          <a:effectLst/>
                          <a:latin typeface="Garamond" panose="02020404030301010803" pitchFamily="18" charset="0"/>
                          <a:ea typeface="Calibri" panose="020F0502020204030204" pitchFamily="34" charset="0"/>
                        </a:rPr>
                        <a:t>Internship</a:t>
                      </a:r>
                      <a:endParaRPr lang="nl-NL" sz="1400" dirty="0">
                        <a:effectLst/>
                        <a:latin typeface="Calibri" panose="020F0502020204030204" pitchFamily="34" charset="0"/>
                        <a:ea typeface="Times New Roman" panose="02020603050405020304" pitchFamily="18" charset="0"/>
                      </a:endParaRPr>
                    </a:p>
                    <a:p>
                      <a:pPr algn="ctr">
                        <a:lnSpc>
                          <a:spcPct val="150000"/>
                        </a:lnSpc>
                      </a:pPr>
                      <a:r>
                        <a:rPr lang="en-GB" sz="1400" b="1" dirty="0">
                          <a:effectLst/>
                          <a:latin typeface="Garamond" panose="02020404030301010803" pitchFamily="18" charset="0"/>
                          <a:ea typeface="Calibri" panose="020F0502020204030204" pitchFamily="34" charset="0"/>
                        </a:rPr>
                        <a:t>30EC</a:t>
                      </a:r>
                      <a:endParaRPr lang="nl-NL" sz="1400" dirty="0">
                        <a:effectLst/>
                        <a:latin typeface="Calibri" panose="020F0502020204030204" pitchFamily="34" charset="0"/>
                        <a:ea typeface="Times New Roman" panose="02020603050405020304" pitchFamily="18" charset="0"/>
                      </a:endParaRPr>
                    </a:p>
                  </a:txBody>
                  <a:tcPr marL="68577" marR="68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NL"/>
                    </a:p>
                  </a:txBody>
                  <a:tcPr/>
                </a:tc>
                <a:tc hMerge="1">
                  <a:txBody>
                    <a:bodyPr/>
                    <a:lstStyle/>
                    <a:p>
                      <a:endParaRPr lang="nl-NL"/>
                    </a:p>
                  </a:txBody>
                  <a:tcPr/>
                </a:tc>
              </a:tr>
            </a:tbl>
          </a:graphicData>
        </a:graphic>
      </p:graphicFrame>
    </p:spTree>
    <p:extLst>
      <p:ext uri="{BB962C8B-B14F-4D97-AF65-F5344CB8AC3E}">
        <p14:creationId xmlns:p14="http://schemas.microsoft.com/office/powerpoint/2010/main" val="2433154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Examples of course descriptions</a:t>
            </a:r>
            <a:endParaRPr lang="en-US" sz="2800" b="1" dirty="0"/>
          </a:p>
        </p:txBody>
      </p:sp>
      <p:sp>
        <p:nvSpPr>
          <p:cNvPr id="4" name="Text Placeholder 3"/>
          <p:cNvSpPr>
            <a:spLocks noGrp="1"/>
          </p:cNvSpPr>
          <p:nvPr>
            <p:ph type="body" sz="quarter" idx="14"/>
          </p:nvPr>
        </p:nvSpPr>
        <p:spPr>
          <a:xfrm>
            <a:off x="479423" y="1628799"/>
            <a:ext cx="10657137" cy="4752529"/>
          </a:xfrm>
        </p:spPr>
        <p:txBody>
          <a:bodyPr>
            <a:normAutofit fontScale="62500" lnSpcReduction="20000"/>
          </a:bodyPr>
          <a:lstStyle/>
          <a:p>
            <a:pPr>
              <a:lnSpc>
                <a:spcPct val="100000"/>
              </a:lnSpc>
            </a:pPr>
            <a:r>
              <a:rPr lang="en-US" sz="2400" b="1" dirty="0">
                <a:solidFill>
                  <a:srgbClr val="FF0000"/>
                </a:solidFill>
              </a:rPr>
              <a:t>I. Introduction to Argumentative Discourse across Domains</a:t>
            </a:r>
          </a:p>
          <a:p>
            <a:pPr>
              <a:lnSpc>
                <a:spcPct val="100000"/>
              </a:lnSpc>
            </a:pPr>
            <a:r>
              <a:rPr lang="en-US" sz="2400" dirty="0"/>
              <a:t>This course provides the theoretical and empirical insights that are needed in order to study the use of argumentation in various communicative domains. Apart from a general introduction to argumentation theory and genre theory, the course provides the basic tools required for the analysis and evaluation of argumentative discourse.</a:t>
            </a:r>
          </a:p>
          <a:p>
            <a:pPr>
              <a:lnSpc>
                <a:spcPct val="100000"/>
              </a:lnSpc>
            </a:pPr>
            <a:endParaRPr lang="en-US" sz="2400" dirty="0"/>
          </a:p>
          <a:p>
            <a:pPr>
              <a:lnSpc>
                <a:spcPct val="100000"/>
              </a:lnSpc>
            </a:pPr>
            <a:r>
              <a:rPr lang="en-US" sz="2400" b="1" dirty="0">
                <a:solidFill>
                  <a:srgbClr val="FF0000"/>
                </a:solidFill>
              </a:rPr>
              <a:t>II. Introduction to rhetoric and persuasion </a:t>
            </a:r>
          </a:p>
          <a:p>
            <a:pPr>
              <a:lnSpc>
                <a:spcPct val="100000"/>
              </a:lnSpc>
            </a:pPr>
            <a:r>
              <a:rPr lang="en-US" sz="2400" dirty="0"/>
              <a:t>This course gives an introduction into theories of effective language use from antiquity to modern times. The following topics are dealt with: ancient and modern theories of rhetoric, rhetorical analysis, strategic maneuvering. </a:t>
            </a:r>
          </a:p>
          <a:p>
            <a:pPr>
              <a:lnSpc>
                <a:spcPct val="100000"/>
              </a:lnSpc>
            </a:pPr>
            <a:endParaRPr lang="en-US" sz="2400" dirty="0"/>
          </a:p>
          <a:p>
            <a:pPr>
              <a:lnSpc>
                <a:spcPct val="100000"/>
              </a:lnSpc>
            </a:pPr>
            <a:r>
              <a:rPr lang="en-US" sz="2400" b="1" dirty="0">
                <a:solidFill>
                  <a:srgbClr val="FF0000"/>
                </a:solidFill>
              </a:rPr>
              <a:t>III. Argumentation and Communication in Politics</a:t>
            </a:r>
          </a:p>
          <a:p>
            <a:pPr>
              <a:lnSpc>
                <a:spcPct val="100000"/>
              </a:lnSpc>
            </a:pPr>
            <a:r>
              <a:rPr lang="en-US" sz="2400" dirty="0"/>
              <a:t>The course provides a systematic overview of the main discursive approaches to political interviews, election debates, parliamentary debates, political speeches, social media and policymaking. The course guides students into applying the theoretical insights in an original analysis and evaluation of political communicative practices under the form of a research paper. </a:t>
            </a:r>
          </a:p>
          <a:p>
            <a:pPr>
              <a:lnSpc>
                <a:spcPct val="100000"/>
              </a:lnSpc>
            </a:pPr>
            <a:endParaRPr lang="en-US" sz="2400" dirty="0"/>
          </a:p>
          <a:p>
            <a:pPr>
              <a:lnSpc>
                <a:spcPct val="100000"/>
              </a:lnSpc>
            </a:pPr>
            <a:r>
              <a:rPr lang="en-US" sz="2400" b="1" dirty="0">
                <a:solidFill>
                  <a:srgbClr val="FF0000"/>
                </a:solidFill>
              </a:rPr>
              <a:t>IV. Argumentation and Communication in Health</a:t>
            </a:r>
          </a:p>
          <a:p>
            <a:pPr>
              <a:lnSpc>
                <a:spcPct val="100000"/>
              </a:lnSpc>
            </a:pPr>
            <a:r>
              <a:rPr lang="en-US" sz="2400" dirty="0"/>
              <a:t>In this course the argumentative and stylistic properties of the medical consultation, the health brochure and the consumer medicine advertisement will be investigated. The aim of the course is to establish how the institutional context affects the type and structure of the argumentation as well as the verbal presentation of the information and argumentation. </a:t>
            </a:r>
          </a:p>
          <a:p>
            <a:pPr>
              <a:lnSpc>
                <a:spcPct val="100000"/>
              </a:lnSpc>
            </a:pPr>
            <a:endParaRPr lang="en-US" sz="2400" dirty="0"/>
          </a:p>
        </p:txBody>
      </p:sp>
    </p:spTree>
    <p:extLst>
      <p:ext uri="{BB962C8B-B14F-4D97-AF65-F5344CB8AC3E}">
        <p14:creationId xmlns:p14="http://schemas.microsoft.com/office/powerpoint/2010/main" val="39454240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b="1" dirty="0" smtClean="0"/>
              <a:t>Examples of theses</a:t>
            </a:r>
            <a:endParaRPr lang="en-US" sz="2800" b="1" dirty="0"/>
          </a:p>
        </p:txBody>
      </p:sp>
      <p:sp>
        <p:nvSpPr>
          <p:cNvPr id="4" name="Text Placeholder 3"/>
          <p:cNvSpPr>
            <a:spLocks noGrp="1"/>
          </p:cNvSpPr>
          <p:nvPr>
            <p:ph type="body" sz="quarter" idx="14"/>
          </p:nvPr>
        </p:nvSpPr>
        <p:spPr>
          <a:xfrm>
            <a:off x="448998" y="1700808"/>
            <a:ext cx="7992887" cy="4465216"/>
          </a:xfrm>
        </p:spPr>
        <p:txBody>
          <a:bodyPr>
            <a:normAutofit/>
          </a:bodyPr>
          <a:lstStyle/>
          <a:p>
            <a:pPr marL="342900" indent="-342900">
              <a:lnSpc>
                <a:spcPct val="100000"/>
              </a:lnSpc>
              <a:buFont typeface="Wingdings" panose="05000000000000000000" pitchFamily="2" charset="2"/>
              <a:buChar char="§"/>
            </a:pPr>
            <a:r>
              <a:rPr lang="en-US" sz="2400" dirty="0"/>
              <a:t>A strategic maneuvering analysis of corporate image repair responses on Twitter in the era of “cancel culture</a:t>
            </a:r>
            <a:r>
              <a:rPr lang="en-US" sz="2400" dirty="0" smtClean="0"/>
              <a:t>”</a:t>
            </a:r>
          </a:p>
          <a:p>
            <a:pPr marL="342900" indent="-342900">
              <a:lnSpc>
                <a:spcPct val="100000"/>
              </a:lnSpc>
              <a:buFont typeface="Wingdings" panose="05000000000000000000" pitchFamily="2" charset="2"/>
              <a:buChar char="§"/>
            </a:pPr>
            <a:r>
              <a:rPr lang="en-US" sz="2400" dirty="0">
                <a:latin typeface="Times New Roman" panose="02020603050405020304" pitchFamily="18" charset="0"/>
                <a:ea typeface="Calibri" panose="020F0502020204030204" pitchFamily="34" charset="0"/>
              </a:rPr>
              <a:t>Corporate Response Strategy during </a:t>
            </a:r>
            <a:r>
              <a:rPr lang="en-US" sz="2400" dirty="0" err="1">
                <a:latin typeface="Times New Roman" panose="02020603050405020304" pitchFamily="18" charset="0"/>
                <a:ea typeface="Calibri" panose="020F0502020204030204" pitchFamily="34" charset="0"/>
              </a:rPr>
              <a:t>Greenwashing</a:t>
            </a:r>
            <a:r>
              <a:rPr lang="en-US" sz="2400" dirty="0">
                <a:latin typeface="Times New Roman" panose="02020603050405020304" pitchFamily="18" charset="0"/>
                <a:ea typeface="Calibri" panose="020F0502020204030204" pitchFamily="34" charset="0"/>
              </a:rPr>
              <a:t> Crisis: a case study of Image/Brand Trusts Repair </a:t>
            </a:r>
            <a:r>
              <a:rPr lang="en-US" sz="2400" dirty="0" smtClean="0">
                <a:latin typeface="Times New Roman" panose="02020603050405020304" pitchFamily="18" charset="0"/>
                <a:ea typeface="Calibri" panose="020F0502020204030204" pitchFamily="34" charset="0"/>
              </a:rPr>
              <a:t>strategies</a:t>
            </a:r>
          </a:p>
          <a:p>
            <a:pPr marL="342900" indent="-342900">
              <a:lnSpc>
                <a:spcPct val="100000"/>
              </a:lnSpc>
              <a:buFont typeface="Wingdings" panose="05000000000000000000" pitchFamily="2" charset="2"/>
              <a:buChar char="§"/>
            </a:pPr>
            <a:r>
              <a:rPr lang="en-US" sz="2400" dirty="0"/>
              <a:t>Strategic constructions of corrective action in Shell’s 2020 sustainability Corporate Social Responsibility </a:t>
            </a:r>
            <a:r>
              <a:rPr lang="en-US" sz="2400" dirty="0" smtClean="0"/>
              <a:t>report</a:t>
            </a:r>
          </a:p>
          <a:p>
            <a:pPr marL="342900" indent="-342900">
              <a:lnSpc>
                <a:spcPct val="100000"/>
              </a:lnSpc>
              <a:buFont typeface="Wingdings" panose="05000000000000000000" pitchFamily="2" charset="2"/>
              <a:buChar char="§"/>
            </a:pPr>
            <a:r>
              <a:rPr lang="en-US" sz="2400" dirty="0"/>
              <a:t>Narrating a Crisis: The Strategic </a:t>
            </a:r>
            <a:r>
              <a:rPr lang="en-US" sz="2400" dirty="0" err="1"/>
              <a:t>Manoeuvring</a:t>
            </a:r>
            <a:r>
              <a:rPr lang="en-US" sz="2400" dirty="0"/>
              <a:t> of Politicians in Informal Accountability Practices</a:t>
            </a:r>
          </a:p>
        </p:txBody>
      </p:sp>
      <p:pic>
        <p:nvPicPr>
          <p:cNvPr id="2" name="Afbeelding 1"/>
          <p:cNvPicPr>
            <a:picLocks noChangeAspect="1"/>
          </p:cNvPicPr>
          <p:nvPr/>
        </p:nvPicPr>
        <p:blipFill>
          <a:blip r:embed="rId2"/>
          <a:stretch>
            <a:fillRect/>
          </a:stretch>
        </p:blipFill>
        <p:spPr>
          <a:xfrm>
            <a:off x="8184232" y="4725144"/>
            <a:ext cx="3251707" cy="2007929"/>
          </a:xfrm>
          <a:prstGeom prst="rect">
            <a:avLst/>
          </a:prstGeom>
        </p:spPr>
      </p:pic>
    </p:spTree>
    <p:extLst>
      <p:ext uri="{BB962C8B-B14F-4D97-AF65-F5344CB8AC3E}">
        <p14:creationId xmlns:p14="http://schemas.microsoft.com/office/powerpoint/2010/main" val="215736266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ISPRING_RESOURCE_PATHS_HASH_PRESENTER" val="42456d2f5f5351937ece8a3df1ccd7879d11180"/>
</p:tagLst>
</file>

<file path=ppt/theme/theme1.xml><?xml version="1.0" encoding="utf-8"?>
<a:theme xmlns:a="http://schemas.openxmlformats.org/drawingml/2006/main" name="blank">
  <a:themeElements>
    <a:clrScheme name="UvA">
      <a:dk1>
        <a:srgbClr val="000000"/>
      </a:dk1>
      <a:lt1>
        <a:srgbClr val="FFFFFF"/>
      </a:lt1>
      <a:dk2>
        <a:srgbClr val="1F1D21"/>
      </a:dk2>
      <a:lt2>
        <a:srgbClr val="FFFFFF"/>
      </a:lt2>
      <a:accent1>
        <a:srgbClr val="004E92"/>
      </a:accent1>
      <a:accent2>
        <a:srgbClr val="BEB511"/>
      </a:accent2>
      <a:accent3>
        <a:srgbClr val="90003E"/>
      </a:accent3>
      <a:accent4>
        <a:srgbClr val="257835"/>
      </a:accent4>
      <a:accent5>
        <a:srgbClr val="004E92"/>
      </a:accent5>
      <a:accent6>
        <a:srgbClr val="E98300"/>
      </a:accent6>
      <a:hlink>
        <a:srgbClr val="009CDD"/>
      </a:hlink>
      <a:folHlink>
        <a:srgbClr val="954F72"/>
      </a:folHlink>
    </a:clrScheme>
    <a:fontScheme name="Custom 1">
      <a:majorFont>
        <a:latin typeface="Times New Roman"/>
        <a:ea typeface=""/>
        <a:cs typeface=""/>
      </a:majorFont>
      <a:minorFont>
        <a:latin typeface="Times New Roma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C320AE6F-90B4-4125-A65F-D68B28BE3E91}" vid="{F76EC411-5263-4E01-8EF3-9F95488A74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ED7C8B4FEBC20409B1FB0BCA65EDBC1" ma:contentTypeVersion="13" ma:contentTypeDescription="Een nieuw document maken." ma:contentTypeScope="" ma:versionID="5a5e9cb2c9345356a56214b0544f2be4">
  <xsd:schema xmlns:xsd="http://www.w3.org/2001/XMLSchema" xmlns:xs="http://www.w3.org/2001/XMLSchema" xmlns:p="http://schemas.microsoft.com/office/2006/metadata/properties" xmlns:ns2="0ba0a66d-d0f9-47cd-8e3e-68bb350750de" xmlns:ns3="b9e4800e-550a-4664-b739-51f4091b61c8" targetNamespace="http://schemas.microsoft.com/office/2006/metadata/properties" ma:root="true" ma:fieldsID="39f7c4b4c6a7404a9c416ffac6c62d63" ns2:_="" ns3:_="">
    <xsd:import namespace="0ba0a66d-d0f9-47cd-8e3e-68bb350750de"/>
    <xsd:import namespace="b9e4800e-550a-4664-b739-51f4091b61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a0a66d-d0f9-47cd-8e3e-68bb350750d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9e4800e-550a-4664-b739-51f4091b61c8"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DA0326-C6F9-40A3-894F-6061EE46E132}">
  <ds:schemaRefs>
    <ds:schemaRef ds:uri="0ba0a66d-d0f9-47cd-8e3e-68bb350750de"/>
    <ds:schemaRef ds:uri="http://purl.org/dc/terms/"/>
    <ds:schemaRef ds:uri="http://schemas.openxmlformats.org/package/2006/metadata/core-properties"/>
    <ds:schemaRef ds:uri="http://purl.org/dc/dcmitype/"/>
    <ds:schemaRef ds:uri="b9e4800e-550a-4664-b739-51f4091b61c8"/>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BBB03EB2-505B-4891-AEDC-71CE8E713E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a0a66d-d0f9-47cd-8e3e-68bb350750de"/>
    <ds:schemaRef ds:uri="b9e4800e-550a-4664-b739-51f4091b61c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740B4EE-7306-4015-AD25-B4E5484321A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643</TotalTime>
  <Words>681</Words>
  <Application>Microsoft Office PowerPoint</Application>
  <PresentationFormat>Breedbeeld</PresentationFormat>
  <Paragraphs>91</Paragraphs>
  <Slides>13</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13</vt:i4>
      </vt:variant>
    </vt:vector>
  </HeadingPairs>
  <TitlesOfParts>
    <vt:vector size="19" baseType="lpstr">
      <vt:lpstr>Arial</vt:lpstr>
      <vt:lpstr>Calibri</vt:lpstr>
      <vt:lpstr>Garamond</vt:lpstr>
      <vt:lpstr>Times New Roman</vt:lpstr>
      <vt:lpstr>Wingdings</vt:lpstr>
      <vt:lpstr>blank</vt:lpstr>
      <vt:lpstr>Communication and Information Studies    13 February, 16.00-17.00h</vt:lpstr>
      <vt:lpstr>What is communication and information studies about?</vt:lpstr>
      <vt:lpstr>Theory and practice</vt:lpstr>
      <vt:lpstr>Study scheme</vt:lpstr>
      <vt:lpstr>Study scheme</vt:lpstr>
      <vt:lpstr>Study scheme</vt:lpstr>
      <vt:lpstr>Study scheme</vt:lpstr>
      <vt:lpstr>Examples of course descriptions</vt:lpstr>
      <vt:lpstr>Examples of theses</vt:lpstr>
      <vt:lpstr>Examples of internships</vt:lpstr>
      <vt:lpstr>Special features</vt:lpstr>
      <vt:lpstr>Admissions</vt:lpstr>
      <vt:lpstr>Application deadlines</vt:lpstr>
    </vt:vector>
  </TitlesOfParts>
  <Manager>Chevelie Vermaning</Manager>
  <Company>Universiteit van Amsterdam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Klik hier om een titel in te voegen</dc:title>
  <dc:creator>Vermaning, Chevelie</dc:creator>
  <dc:description>Deze invoegtoepassing bevat additionele hulpmiddelen voor UvA presentaties. _x000d_
version: 0.1- 2018 MAART, revision: 1340_x000d_
Last save date: 8-3-2018 12:52:14, last saved by: Martin Drenth</dc:description>
  <cp:lastModifiedBy>User</cp:lastModifiedBy>
  <cp:revision>63</cp:revision>
  <dcterms:created xsi:type="dcterms:W3CDTF">2018-09-13T12:16:30Z</dcterms:created>
  <dcterms:modified xsi:type="dcterms:W3CDTF">2023-02-13T14:50:12Z</dcterms:modified>
  <cp:version>0.1- 2018 MAART</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0x0101005ED7C8B4FEBC20409B1FB0BCA65EDBC1</vt:lpwstr>
  </property>
  <property fmtid="{D5CDD505-2E9C-101B-9397-08002B2CF9AE}" pid="3" name="Order">
    <vt:r8>2000</vt:r8>
  </property>
</Properties>
</file>