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presentation.xml" ContentType="application/vnd.openxmlformats-officedocument.presentationml.presentation.main+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3.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diagrams/drawing2.xml" ContentType="application/vnd.ms-office.drawingml.diagramDrawing+xml"/>
  <Override PartName="/ppt/diagrams/colors2.xml" ContentType="application/vnd.openxmlformats-officedocument.drawingml.diagramColors+xml"/>
  <Override PartName="/ppt/theme/theme1.xml" ContentType="application/vnd.openxmlformats-officedocument.theme+xml"/>
  <Override PartName="/ppt/diagrams/quickStyle2.xml" ContentType="application/vnd.openxmlformats-officedocument.drawingml.diagramStyle+xml"/>
  <Override PartName="/ppt/diagrams/layout2.xml" ContentType="application/vnd.openxmlformats-officedocument.drawingml.diagramLayout+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comments/comment1.xml" ContentType="application/vnd.openxmlformats-officedocument.presentationml.comments+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27"/>
  </p:notesMasterIdLst>
  <p:handoutMasterIdLst>
    <p:handoutMasterId r:id="rId28"/>
  </p:handoutMasterIdLst>
  <p:sldIdLst>
    <p:sldId id="256" r:id="rId2"/>
    <p:sldId id="261" r:id="rId3"/>
    <p:sldId id="323" r:id="rId4"/>
    <p:sldId id="328" r:id="rId5"/>
    <p:sldId id="298" r:id="rId6"/>
    <p:sldId id="299" r:id="rId7"/>
    <p:sldId id="311" r:id="rId8"/>
    <p:sldId id="329" r:id="rId9"/>
    <p:sldId id="310" r:id="rId10"/>
    <p:sldId id="273" r:id="rId11"/>
    <p:sldId id="272" r:id="rId12"/>
    <p:sldId id="309" r:id="rId13"/>
    <p:sldId id="312" r:id="rId14"/>
    <p:sldId id="319" r:id="rId15"/>
    <p:sldId id="285" r:id="rId16"/>
    <p:sldId id="314" r:id="rId17"/>
    <p:sldId id="286" r:id="rId18"/>
    <p:sldId id="287" r:id="rId19"/>
    <p:sldId id="320" r:id="rId20"/>
    <p:sldId id="288" r:id="rId21"/>
    <p:sldId id="331" r:id="rId22"/>
    <p:sldId id="332" r:id="rId23"/>
    <p:sldId id="330" r:id="rId24"/>
    <p:sldId id="321" r:id="rId25"/>
    <p:sldId id="316" r:id="rId26"/>
  </p:sldIdLst>
  <p:sldSz cx="9144000" cy="6858000" type="screen4x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x Rübsaam" initials="AR"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0000"/>
    <a:srgbClr val="BC003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50" autoAdjust="0"/>
    <p:restoredTop sz="86338" autoAdjust="0"/>
  </p:normalViewPr>
  <p:slideViewPr>
    <p:cSldViewPr snapToGrid="0" snapToObjects="1">
      <p:cViewPr varScale="1">
        <p:scale>
          <a:sx n="107" d="100"/>
          <a:sy n="107" d="100"/>
        </p:scale>
        <p:origin x="143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1" d="100"/>
          <a:sy n="61" d="100"/>
        </p:scale>
        <p:origin x="3864" y="2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1-02T18:17:49.820" idx="5">
    <p:pos x="2170" y="536"/>
    <p:text>This and next slide are lifted from the rMA ppt slides. How much of this is also true for CCA students?</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388CD0-35BD-184F-A9F2-DE97EB484F03}"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GB"/>
        </a:p>
      </dgm:t>
    </dgm:pt>
    <dgm:pt modelId="{0A5B1089-D0BA-D543-BD51-EC6A73881F7C}">
      <dgm:prSet/>
      <dgm:spPr/>
      <dgm:t>
        <a:bodyPr/>
        <a:lstStyle/>
        <a:p>
          <a:r>
            <a:rPr lang="en-US"/>
            <a:t>Queen Mary’s University London</a:t>
          </a:r>
          <a:endParaRPr lang="en-NL"/>
        </a:p>
      </dgm:t>
    </dgm:pt>
    <dgm:pt modelId="{46E1FEF2-F07B-134D-913E-FDDC49C395C7}" type="parTrans" cxnId="{FD3A260A-882F-BC41-A776-2BB6DC12A04B}">
      <dgm:prSet/>
      <dgm:spPr/>
      <dgm:t>
        <a:bodyPr/>
        <a:lstStyle/>
        <a:p>
          <a:endParaRPr lang="en-GB"/>
        </a:p>
      </dgm:t>
    </dgm:pt>
    <dgm:pt modelId="{495746C5-3CAD-204A-ABFE-9404D46EA15E}" type="sibTrans" cxnId="{FD3A260A-882F-BC41-A776-2BB6DC12A04B}">
      <dgm:prSet/>
      <dgm:spPr/>
      <dgm:t>
        <a:bodyPr/>
        <a:lstStyle/>
        <a:p>
          <a:endParaRPr lang="en-GB"/>
        </a:p>
      </dgm:t>
    </dgm:pt>
    <dgm:pt modelId="{4F37A84C-B888-AF4F-82DB-C6C410EEC597}">
      <dgm:prSet/>
      <dgm:spPr/>
      <dgm:t>
        <a:bodyPr/>
        <a:lstStyle/>
        <a:p>
          <a:r>
            <a:rPr lang="en-US"/>
            <a:t>Royal Holloway, London</a:t>
          </a:r>
          <a:endParaRPr lang="en-NL"/>
        </a:p>
      </dgm:t>
    </dgm:pt>
    <dgm:pt modelId="{6D33A891-93A8-0B43-925E-902E3F60FC86}" type="parTrans" cxnId="{21A062A6-38A1-5748-8F0C-2686E87CCD70}">
      <dgm:prSet/>
      <dgm:spPr/>
      <dgm:t>
        <a:bodyPr/>
        <a:lstStyle/>
        <a:p>
          <a:endParaRPr lang="en-GB"/>
        </a:p>
      </dgm:t>
    </dgm:pt>
    <dgm:pt modelId="{2C883039-8443-8C44-A1CC-D8C8F403D2A2}" type="sibTrans" cxnId="{21A062A6-38A1-5748-8F0C-2686E87CCD70}">
      <dgm:prSet/>
      <dgm:spPr/>
      <dgm:t>
        <a:bodyPr/>
        <a:lstStyle/>
        <a:p>
          <a:endParaRPr lang="en-GB"/>
        </a:p>
      </dgm:t>
    </dgm:pt>
    <dgm:pt modelId="{DB317310-77CC-B24B-B4FD-A086DC5738DE}">
      <dgm:prSet/>
      <dgm:spPr/>
      <dgm:t>
        <a:bodyPr/>
        <a:lstStyle/>
        <a:p>
          <a:r>
            <a:rPr lang="en-US" dirty="0"/>
            <a:t>Universities of Leeds, </a:t>
          </a:r>
          <a:endParaRPr lang="en-NL" dirty="0"/>
        </a:p>
      </dgm:t>
    </dgm:pt>
    <dgm:pt modelId="{70FD1041-30E5-CA47-940D-1E3E20E1519D}" type="parTrans" cxnId="{A122AEA0-8995-BE47-A126-6B32371E061C}">
      <dgm:prSet/>
      <dgm:spPr/>
      <dgm:t>
        <a:bodyPr/>
        <a:lstStyle/>
        <a:p>
          <a:endParaRPr lang="en-GB"/>
        </a:p>
      </dgm:t>
    </dgm:pt>
    <dgm:pt modelId="{C78FA72F-13B8-B542-802C-E489DD1561D8}" type="sibTrans" cxnId="{A122AEA0-8995-BE47-A126-6B32371E061C}">
      <dgm:prSet/>
      <dgm:spPr/>
      <dgm:t>
        <a:bodyPr/>
        <a:lstStyle/>
        <a:p>
          <a:endParaRPr lang="en-GB"/>
        </a:p>
      </dgm:t>
    </dgm:pt>
    <dgm:pt modelId="{C72532FF-1147-A047-9C43-0F99DAED0A7E}">
      <dgm:prSet/>
      <dgm:spPr/>
      <dgm:t>
        <a:bodyPr/>
        <a:lstStyle/>
        <a:p>
          <a:r>
            <a:rPr lang="en-US"/>
            <a:t>Sunderland, </a:t>
          </a:r>
          <a:endParaRPr lang="en-NL"/>
        </a:p>
      </dgm:t>
    </dgm:pt>
    <dgm:pt modelId="{812426E6-902B-1B47-A48B-15C264E68720}" type="parTrans" cxnId="{1B72BC79-04D7-484F-9727-2E3EBA0800A0}">
      <dgm:prSet/>
      <dgm:spPr/>
      <dgm:t>
        <a:bodyPr/>
        <a:lstStyle/>
        <a:p>
          <a:endParaRPr lang="en-GB"/>
        </a:p>
      </dgm:t>
    </dgm:pt>
    <dgm:pt modelId="{08345532-8F8B-5F4B-B68D-559464DCAAC4}" type="sibTrans" cxnId="{1B72BC79-04D7-484F-9727-2E3EBA0800A0}">
      <dgm:prSet/>
      <dgm:spPr/>
      <dgm:t>
        <a:bodyPr/>
        <a:lstStyle/>
        <a:p>
          <a:endParaRPr lang="en-GB"/>
        </a:p>
      </dgm:t>
    </dgm:pt>
    <dgm:pt modelId="{9ED5926A-9925-374B-81AE-5D92E10918F0}">
      <dgm:prSet/>
      <dgm:spPr/>
      <dgm:t>
        <a:bodyPr/>
        <a:lstStyle/>
        <a:p>
          <a:r>
            <a:rPr lang="en-US" dirty="0"/>
            <a:t>Groningen, </a:t>
          </a:r>
          <a:endParaRPr lang="en-NL" dirty="0"/>
        </a:p>
      </dgm:t>
    </dgm:pt>
    <dgm:pt modelId="{D1482CDE-E31E-B54C-BD14-C9589CA73CE0}" type="parTrans" cxnId="{32D057CF-CFD8-2A49-B9F5-9C8942B1A187}">
      <dgm:prSet/>
      <dgm:spPr/>
      <dgm:t>
        <a:bodyPr/>
        <a:lstStyle/>
        <a:p>
          <a:endParaRPr lang="en-GB"/>
        </a:p>
      </dgm:t>
    </dgm:pt>
    <dgm:pt modelId="{541B3161-7C95-DE43-A559-40DB177F3D58}" type="sibTrans" cxnId="{32D057CF-CFD8-2A49-B9F5-9C8942B1A187}">
      <dgm:prSet/>
      <dgm:spPr/>
      <dgm:t>
        <a:bodyPr/>
        <a:lstStyle/>
        <a:p>
          <a:endParaRPr lang="en-GB"/>
        </a:p>
      </dgm:t>
    </dgm:pt>
    <dgm:pt modelId="{E94E171A-7C06-3E43-89EA-05EC6CB68F21}">
      <dgm:prSet/>
      <dgm:spPr/>
      <dgm:t>
        <a:bodyPr/>
        <a:lstStyle/>
        <a:p>
          <a:r>
            <a:rPr lang="en-US"/>
            <a:t>Heidelberg,</a:t>
          </a:r>
          <a:endParaRPr lang="en-NL"/>
        </a:p>
      </dgm:t>
    </dgm:pt>
    <dgm:pt modelId="{CC6D7502-F013-774F-BE84-F0CE3F30CBCF}" type="parTrans" cxnId="{C37AFD79-05D1-DC43-9E81-2EEC77A162AA}">
      <dgm:prSet/>
      <dgm:spPr/>
      <dgm:t>
        <a:bodyPr/>
        <a:lstStyle/>
        <a:p>
          <a:endParaRPr lang="en-GB"/>
        </a:p>
      </dgm:t>
    </dgm:pt>
    <dgm:pt modelId="{8E5B58C6-1299-6C47-B438-EE92151B7EAB}" type="sibTrans" cxnId="{C37AFD79-05D1-DC43-9E81-2EEC77A162AA}">
      <dgm:prSet/>
      <dgm:spPr/>
      <dgm:t>
        <a:bodyPr/>
        <a:lstStyle/>
        <a:p>
          <a:endParaRPr lang="en-GB"/>
        </a:p>
      </dgm:t>
    </dgm:pt>
    <dgm:pt modelId="{27FFAB5A-FC9D-834E-828D-4DA1D3312353}">
      <dgm:prSet/>
      <dgm:spPr/>
      <dgm:t>
        <a:bodyPr/>
        <a:lstStyle/>
        <a:p>
          <a:r>
            <a:rPr lang="en-US"/>
            <a:t>Potsdam, </a:t>
          </a:r>
          <a:endParaRPr lang="en-NL"/>
        </a:p>
      </dgm:t>
    </dgm:pt>
    <dgm:pt modelId="{20FE0684-EB53-594D-A45B-50CDBE685789}" type="parTrans" cxnId="{36407C98-1799-6747-968E-8FE619969856}">
      <dgm:prSet/>
      <dgm:spPr/>
      <dgm:t>
        <a:bodyPr/>
        <a:lstStyle/>
        <a:p>
          <a:endParaRPr lang="en-GB"/>
        </a:p>
      </dgm:t>
    </dgm:pt>
    <dgm:pt modelId="{C9EDEAF7-7D5A-C74A-963C-2F4B4EB56ECB}" type="sibTrans" cxnId="{36407C98-1799-6747-968E-8FE619969856}">
      <dgm:prSet/>
      <dgm:spPr/>
      <dgm:t>
        <a:bodyPr/>
        <a:lstStyle/>
        <a:p>
          <a:endParaRPr lang="en-GB"/>
        </a:p>
      </dgm:t>
    </dgm:pt>
    <dgm:pt modelId="{0A31AA71-10E7-F047-B8E9-67D24C7F3C32}">
      <dgm:prSet/>
      <dgm:spPr/>
    </dgm:pt>
    <dgm:pt modelId="{E0F94349-6889-5447-867B-E5CCDBE4B56A}" type="parTrans" cxnId="{CDCA2517-356B-634E-9A27-479BEAF3844C}">
      <dgm:prSet/>
      <dgm:spPr/>
      <dgm:t>
        <a:bodyPr/>
        <a:lstStyle/>
        <a:p>
          <a:endParaRPr lang="en-GB"/>
        </a:p>
      </dgm:t>
    </dgm:pt>
    <dgm:pt modelId="{FFD5A6C5-A2D5-9C4B-9B6A-6EF951982C61}" type="sibTrans" cxnId="{CDCA2517-356B-634E-9A27-479BEAF3844C}">
      <dgm:prSet/>
      <dgm:spPr/>
      <dgm:t>
        <a:bodyPr/>
        <a:lstStyle/>
        <a:p>
          <a:endParaRPr lang="en-GB"/>
        </a:p>
      </dgm:t>
    </dgm:pt>
    <dgm:pt modelId="{C8DFC54A-46AF-D94C-B3C1-5D2CF69B4456}">
      <dgm:prSet/>
      <dgm:spPr/>
    </dgm:pt>
    <dgm:pt modelId="{58D552F7-91E7-9841-84C0-B3E55B084DE6}" type="parTrans" cxnId="{4C29E100-DC96-4E43-BA13-63D748E882D1}">
      <dgm:prSet/>
      <dgm:spPr/>
      <dgm:t>
        <a:bodyPr/>
        <a:lstStyle/>
        <a:p>
          <a:endParaRPr lang="en-GB"/>
        </a:p>
      </dgm:t>
    </dgm:pt>
    <dgm:pt modelId="{3D805D15-F9D2-5B48-904D-0C55545169E0}" type="sibTrans" cxnId="{4C29E100-DC96-4E43-BA13-63D748E882D1}">
      <dgm:prSet/>
      <dgm:spPr/>
      <dgm:t>
        <a:bodyPr/>
        <a:lstStyle/>
        <a:p>
          <a:endParaRPr lang="en-GB"/>
        </a:p>
      </dgm:t>
    </dgm:pt>
    <dgm:pt modelId="{4C8DE3A8-5324-2246-92FF-CDA48E89F245}">
      <dgm:prSet/>
      <dgm:spPr/>
    </dgm:pt>
    <dgm:pt modelId="{303812EA-5576-C548-ABCC-5067CB89160E}" type="parTrans" cxnId="{29788A38-CD13-774A-A02A-D5FBFF689236}">
      <dgm:prSet/>
      <dgm:spPr/>
      <dgm:t>
        <a:bodyPr/>
        <a:lstStyle/>
        <a:p>
          <a:endParaRPr lang="en-GB"/>
        </a:p>
      </dgm:t>
    </dgm:pt>
    <dgm:pt modelId="{7CE3DE61-99FE-224C-87A4-7267C239F1D3}" type="sibTrans" cxnId="{29788A38-CD13-774A-A02A-D5FBFF689236}">
      <dgm:prSet/>
      <dgm:spPr/>
      <dgm:t>
        <a:bodyPr/>
        <a:lstStyle/>
        <a:p>
          <a:endParaRPr lang="en-GB"/>
        </a:p>
      </dgm:t>
    </dgm:pt>
    <dgm:pt modelId="{01654A44-5E44-ED4B-96D7-D9D89C468699}">
      <dgm:prSet/>
      <dgm:spPr/>
    </dgm:pt>
    <dgm:pt modelId="{189C7B75-9807-824F-B73F-7AF4CFE0497E}" type="parTrans" cxnId="{E01C6142-D2A4-AA4D-BDB3-E71E81D93CAA}">
      <dgm:prSet/>
      <dgm:spPr/>
      <dgm:t>
        <a:bodyPr/>
        <a:lstStyle/>
        <a:p>
          <a:endParaRPr lang="en-GB"/>
        </a:p>
      </dgm:t>
    </dgm:pt>
    <dgm:pt modelId="{6F31AF89-A7F1-8845-AADE-442A65712DCF}" type="sibTrans" cxnId="{E01C6142-D2A4-AA4D-BDB3-E71E81D93CAA}">
      <dgm:prSet/>
      <dgm:spPr/>
      <dgm:t>
        <a:bodyPr/>
        <a:lstStyle/>
        <a:p>
          <a:endParaRPr lang="en-GB"/>
        </a:p>
      </dgm:t>
    </dgm:pt>
    <dgm:pt modelId="{2DB8DA10-338C-CF49-B58B-B2B96F515F97}">
      <dgm:prSet/>
      <dgm:spPr/>
    </dgm:pt>
    <dgm:pt modelId="{43C71AFF-8541-0145-BDB9-C0D4B9B0362A}" type="parTrans" cxnId="{4C0D07BC-6D47-9F4E-8EEF-BA46A7322419}">
      <dgm:prSet/>
      <dgm:spPr/>
      <dgm:t>
        <a:bodyPr/>
        <a:lstStyle/>
        <a:p>
          <a:endParaRPr lang="en-GB"/>
        </a:p>
      </dgm:t>
    </dgm:pt>
    <dgm:pt modelId="{E9BBE503-418D-D440-B682-7D58DAB092E3}" type="sibTrans" cxnId="{4C0D07BC-6D47-9F4E-8EEF-BA46A7322419}">
      <dgm:prSet/>
      <dgm:spPr/>
      <dgm:t>
        <a:bodyPr/>
        <a:lstStyle/>
        <a:p>
          <a:endParaRPr lang="en-GB"/>
        </a:p>
      </dgm:t>
    </dgm:pt>
    <dgm:pt modelId="{1439D182-6C5B-FF4E-A503-6CE705C378B7}" type="pres">
      <dgm:prSet presAssocID="{BB388CD0-35BD-184F-A9F2-DE97EB484F03}" presName="Name0" presStyleCnt="0">
        <dgm:presLayoutVars>
          <dgm:chMax val="7"/>
          <dgm:dir/>
          <dgm:animLvl val="lvl"/>
          <dgm:resizeHandles val="exact"/>
        </dgm:presLayoutVars>
      </dgm:prSet>
      <dgm:spPr/>
    </dgm:pt>
    <dgm:pt modelId="{173FD3A8-5440-BC46-A140-DF1700443272}" type="pres">
      <dgm:prSet presAssocID="{0A5B1089-D0BA-D543-BD51-EC6A73881F7C}" presName="circle1" presStyleLbl="node1" presStyleIdx="0" presStyleCnt="7"/>
      <dgm:spPr/>
    </dgm:pt>
    <dgm:pt modelId="{43C0F263-D2C2-9E42-9AC4-2E3D9CD54B99}" type="pres">
      <dgm:prSet presAssocID="{0A5B1089-D0BA-D543-BD51-EC6A73881F7C}" presName="space" presStyleCnt="0"/>
      <dgm:spPr/>
    </dgm:pt>
    <dgm:pt modelId="{D9BD9EFC-371F-BB4C-9F5A-D824A4952ED1}" type="pres">
      <dgm:prSet presAssocID="{0A5B1089-D0BA-D543-BD51-EC6A73881F7C}" presName="rect1" presStyleLbl="alignAcc1" presStyleIdx="0" presStyleCnt="7"/>
      <dgm:spPr/>
    </dgm:pt>
    <dgm:pt modelId="{55756472-A1E2-1C4E-B072-997A9413D34C}" type="pres">
      <dgm:prSet presAssocID="{4F37A84C-B888-AF4F-82DB-C6C410EEC597}" presName="vertSpace2" presStyleLbl="node1" presStyleIdx="0" presStyleCnt="7"/>
      <dgm:spPr/>
    </dgm:pt>
    <dgm:pt modelId="{E03C183F-7952-7E4A-A427-E722D7FA9783}" type="pres">
      <dgm:prSet presAssocID="{4F37A84C-B888-AF4F-82DB-C6C410EEC597}" presName="circle2" presStyleLbl="node1" presStyleIdx="1" presStyleCnt="7"/>
      <dgm:spPr/>
    </dgm:pt>
    <dgm:pt modelId="{06B7F391-089A-2445-8B41-0D7BB953C313}" type="pres">
      <dgm:prSet presAssocID="{4F37A84C-B888-AF4F-82DB-C6C410EEC597}" presName="rect2" presStyleLbl="alignAcc1" presStyleIdx="1" presStyleCnt="7"/>
      <dgm:spPr/>
    </dgm:pt>
    <dgm:pt modelId="{E6B96078-A5A3-344E-B3B3-E2785B18A7E4}" type="pres">
      <dgm:prSet presAssocID="{DB317310-77CC-B24B-B4FD-A086DC5738DE}" presName="vertSpace3" presStyleLbl="node1" presStyleIdx="1" presStyleCnt="7"/>
      <dgm:spPr/>
    </dgm:pt>
    <dgm:pt modelId="{643C8600-C91D-834F-8CD2-6F8DCB022CE0}" type="pres">
      <dgm:prSet presAssocID="{DB317310-77CC-B24B-B4FD-A086DC5738DE}" presName="circle3" presStyleLbl="node1" presStyleIdx="2" presStyleCnt="7"/>
      <dgm:spPr/>
    </dgm:pt>
    <dgm:pt modelId="{EBCEE493-ABBB-7B4D-BB51-4E46518EFC32}" type="pres">
      <dgm:prSet presAssocID="{DB317310-77CC-B24B-B4FD-A086DC5738DE}" presName="rect3" presStyleLbl="alignAcc1" presStyleIdx="2" presStyleCnt="7"/>
      <dgm:spPr/>
    </dgm:pt>
    <dgm:pt modelId="{556258B5-CCE9-114A-8212-FDE6F85FD2D9}" type="pres">
      <dgm:prSet presAssocID="{C72532FF-1147-A047-9C43-0F99DAED0A7E}" presName="vertSpace4" presStyleLbl="node1" presStyleIdx="2" presStyleCnt="7"/>
      <dgm:spPr/>
    </dgm:pt>
    <dgm:pt modelId="{1EA02693-C9F3-D945-843F-B24C68036685}" type="pres">
      <dgm:prSet presAssocID="{C72532FF-1147-A047-9C43-0F99DAED0A7E}" presName="circle4" presStyleLbl="node1" presStyleIdx="3" presStyleCnt="7"/>
      <dgm:spPr/>
    </dgm:pt>
    <dgm:pt modelId="{F5863C39-DC7F-F04A-B2AC-DF45F4155D57}" type="pres">
      <dgm:prSet presAssocID="{C72532FF-1147-A047-9C43-0F99DAED0A7E}" presName="rect4" presStyleLbl="alignAcc1" presStyleIdx="3" presStyleCnt="7"/>
      <dgm:spPr/>
    </dgm:pt>
    <dgm:pt modelId="{7424DE5E-9E6E-3849-AFCC-160C2D1E7C49}" type="pres">
      <dgm:prSet presAssocID="{9ED5926A-9925-374B-81AE-5D92E10918F0}" presName="vertSpace5" presStyleLbl="node1" presStyleIdx="3" presStyleCnt="7"/>
      <dgm:spPr/>
    </dgm:pt>
    <dgm:pt modelId="{D68A2BB7-BE6A-E44F-9326-AE1DDC0E38D0}" type="pres">
      <dgm:prSet presAssocID="{9ED5926A-9925-374B-81AE-5D92E10918F0}" presName="circle5" presStyleLbl="node1" presStyleIdx="4" presStyleCnt="7"/>
      <dgm:spPr/>
    </dgm:pt>
    <dgm:pt modelId="{CF6191CF-A535-C241-8994-41DFBF0FDE31}" type="pres">
      <dgm:prSet presAssocID="{9ED5926A-9925-374B-81AE-5D92E10918F0}" presName="rect5" presStyleLbl="alignAcc1" presStyleIdx="4" presStyleCnt="7"/>
      <dgm:spPr/>
    </dgm:pt>
    <dgm:pt modelId="{F3A340AB-57E4-4341-A947-8C8E3ABB2508}" type="pres">
      <dgm:prSet presAssocID="{E94E171A-7C06-3E43-89EA-05EC6CB68F21}" presName="vertSpace6" presStyleLbl="node1" presStyleIdx="4" presStyleCnt="7"/>
      <dgm:spPr/>
    </dgm:pt>
    <dgm:pt modelId="{E2F27AF0-4A91-4046-AD29-D3B818A87F46}" type="pres">
      <dgm:prSet presAssocID="{E94E171A-7C06-3E43-89EA-05EC6CB68F21}" presName="circle6" presStyleLbl="node1" presStyleIdx="5" presStyleCnt="7"/>
      <dgm:spPr/>
    </dgm:pt>
    <dgm:pt modelId="{155C8DC2-0773-CF41-B7F4-C7625C76F4BC}" type="pres">
      <dgm:prSet presAssocID="{E94E171A-7C06-3E43-89EA-05EC6CB68F21}" presName="rect6" presStyleLbl="alignAcc1" presStyleIdx="5" presStyleCnt="7"/>
      <dgm:spPr/>
    </dgm:pt>
    <dgm:pt modelId="{57E46AC8-C851-4F4E-9A39-57ED7317B3E0}" type="pres">
      <dgm:prSet presAssocID="{27FFAB5A-FC9D-834E-828D-4DA1D3312353}" presName="vertSpace7" presStyleLbl="node1" presStyleIdx="5" presStyleCnt="7"/>
      <dgm:spPr/>
    </dgm:pt>
    <dgm:pt modelId="{EB59A48F-DA31-B949-874C-CC95083B4CAA}" type="pres">
      <dgm:prSet presAssocID="{27FFAB5A-FC9D-834E-828D-4DA1D3312353}" presName="circle7" presStyleLbl="node1" presStyleIdx="6" presStyleCnt="7"/>
      <dgm:spPr/>
    </dgm:pt>
    <dgm:pt modelId="{F6AE0AAA-73DC-EF40-BB46-933FAB90D5CA}" type="pres">
      <dgm:prSet presAssocID="{27FFAB5A-FC9D-834E-828D-4DA1D3312353}" presName="rect7" presStyleLbl="alignAcc1" presStyleIdx="6" presStyleCnt="7"/>
      <dgm:spPr/>
    </dgm:pt>
    <dgm:pt modelId="{F9C1FEC5-071C-C449-98E5-B7676CB5DF2C}" type="pres">
      <dgm:prSet presAssocID="{0A5B1089-D0BA-D543-BD51-EC6A73881F7C}" presName="rect1ParTxNoCh" presStyleLbl="alignAcc1" presStyleIdx="6" presStyleCnt="7">
        <dgm:presLayoutVars>
          <dgm:chMax val="1"/>
          <dgm:bulletEnabled val="1"/>
        </dgm:presLayoutVars>
      </dgm:prSet>
      <dgm:spPr/>
    </dgm:pt>
    <dgm:pt modelId="{A0B8E6EF-5F4B-7D47-912B-D7676E207EF6}" type="pres">
      <dgm:prSet presAssocID="{4F37A84C-B888-AF4F-82DB-C6C410EEC597}" presName="rect2ParTxNoCh" presStyleLbl="alignAcc1" presStyleIdx="6" presStyleCnt="7">
        <dgm:presLayoutVars>
          <dgm:chMax val="1"/>
          <dgm:bulletEnabled val="1"/>
        </dgm:presLayoutVars>
      </dgm:prSet>
      <dgm:spPr/>
    </dgm:pt>
    <dgm:pt modelId="{48CD43B1-DF92-9B43-A43D-E11F9E7E0DD5}" type="pres">
      <dgm:prSet presAssocID="{DB317310-77CC-B24B-B4FD-A086DC5738DE}" presName="rect3ParTxNoCh" presStyleLbl="alignAcc1" presStyleIdx="6" presStyleCnt="7">
        <dgm:presLayoutVars>
          <dgm:chMax val="1"/>
          <dgm:bulletEnabled val="1"/>
        </dgm:presLayoutVars>
      </dgm:prSet>
      <dgm:spPr/>
    </dgm:pt>
    <dgm:pt modelId="{964AC782-FE5B-9E48-8DC2-85DA428401C4}" type="pres">
      <dgm:prSet presAssocID="{C72532FF-1147-A047-9C43-0F99DAED0A7E}" presName="rect4ParTxNoCh" presStyleLbl="alignAcc1" presStyleIdx="6" presStyleCnt="7">
        <dgm:presLayoutVars>
          <dgm:chMax val="1"/>
          <dgm:bulletEnabled val="1"/>
        </dgm:presLayoutVars>
      </dgm:prSet>
      <dgm:spPr/>
    </dgm:pt>
    <dgm:pt modelId="{A59B4138-9B3D-AA4E-A94F-9AF32997ECEB}" type="pres">
      <dgm:prSet presAssocID="{9ED5926A-9925-374B-81AE-5D92E10918F0}" presName="rect5ParTxNoCh" presStyleLbl="alignAcc1" presStyleIdx="6" presStyleCnt="7">
        <dgm:presLayoutVars>
          <dgm:chMax val="1"/>
          <dgm:bulletEnabled val="1"/>
        </dgm:presLayoutVars>
      </dgm:prSet>
      <dgm:spPr/>
    </dgm:pt>
    <dgm:pt modelId="{5550AECD-750A-F848-A46A-791E7E05C5A4}" type="pres">
      <dgm:prSet presAssocID="{E94E171A-7C06-3E43-89EA-05EC6CB68F21}" presName="rect6ParTxNoCh" presStyleLbl="alignAcc1" presStyleIdx="6" presStyleCnt="7">
        <dgm:presLayoutVars>
          <dgm:chMax val="1"/>
          <dgm:bulletEnabled val="1"/>
        </dgm:presLayoutVars>
      </dgm:prSet>
      <dgm:spPr/>
    </dgm:pt>
    <dgm:pt modelId="{918ED6B5-FDAF-4B45-99DB-4A0DE26DCB08}" type="pres">
      <dgm:prSet presAssocID="{27FFAB5A-FC9D-834E-828D-4DA1D3312353}" presName="rect7ParTxNoCh" presStyleLbl="alignAcc1" presStyleIdx="6" presStyleCnt="7">
        <dgm:presLayoutVars>
          <dgm:chMax val="1"/>
          <dgm:bulletEnabled val="1"/>
        </dgm:presLayoutVars>
      </dgm:prSet>
      <dgm:spPr/>
    </dgm:pt>
  </dgm:ptLst>
  <dgm:cxnLst>
    <dgm:cxn modelId="{4C29E100-DC96-4E43-BA13-63D748E882D1}" srcId="{BB388CD0-35BD-184F-A9F2-DE97EB484F03}" destId="{C8DFC54A-46AF-D94C-B3C1-5D2CF69B4456}" srcOrd="8" destOrd="0" parTransId="{58D552F7-91E7-9841-84C0-B3E55B084DE6}" sibTransId="{3D805D15-F9D2-5B48-904D-0C55545169E0}"/>
    <dgm:cxn modelId="{3BD12E06-D80B-D249-9C20-E476A063907C}" type="presOf" srcId="{4F37A84C-B888-AF4F-82DB-C6C410EEC597}" destId="{A0B8E6EF-5F4B-7D47-912B-D7676E207EF6}" srcOrd="1" destOrd="0" presId="urn:microsoft.com/office/officeart/2005/8/layout/target3"/>
    <dgm:cxn modelId="{FD3A260A-882F-BC41-A776-2BB6DC12A04B}" srcId="{BB388CD0-35BD-184F-A9F2-DE97EB484F03}" destId="{0A5B1089-D0BA-D543-BD51-EC6A73881F7C}" srcOrd="0" destOrd="0" parTransId="{46E1FEF2-F07B-134D-913E-FDDC49C395C7}" sibTransId="{495746C5-3CAD-204A-ABFE-9404D46EA15E}"/>
    <dgm:cxn modelId="{9677C90C-BEF0-0543-9908-523C16E0D4DF}" type="presOf" srcId="{E94E171A-7C06-3E43-89EA-05EC6CB68F21}" destId="{155C8DC2-0773-CF41-B7F4-C7625C76F4BC}" srcOrd="0" destOrd="0" presId="urn:microsoft.com/office/officeart/2005/8/layout/target3"/>
    <dgm:cxn modelId="{B9113912-6898-8C4B-A21F-FF0D179A6D48}" type="presOf" srcId="{C72532FF-1147-A047-9C43-0F99DAED0A7E}" destId="{F5863C39-DC7F-F04A-B2AC-DF45F4155D57}" srcOrd="0" destOrd="0" presId="urn:microsoft.com/office/officeart/2005/8/layout/target3"/>
    <dgm:cxn modelId="{09B35215-B857-B34A-A284-E156161824BD}" type="presOf" srcId="{DB317310-77CC-B24B-B4FD-A086DC5738DE}" destId="{EBCEE493-ABBB-7B4D-BB51-4E46518EFC32}" srcOrd="0" destOrd="0" presId="urn:microsoft.com/office/officeart/2005/8/layout/target3"/>
    <dgm:cxn modelId="{CDCA2517-356B-634E-9A27-479BEAF3844C}" srcId="{BB388CD0-35BD-184F-A9F2-DE97EB484F03}" destId="{0A31AA71-10E7-F047-B8E9-67D24C7F3C32}" srcOrd="7" destOrd="0" parTransId="{E0F94349-6889-5447-867B-E5CCDBE4B56A}" sibTransId="{FFD5A6C5-A2D5-9C4B-9B6A-6EF951982C61}"/>
    <dgm:cxn modelId="{4BE86E32-F220-F64E-84C4-9582CE89D84D}" type="presOf" srcId="{9ED5926A-9925-374B-81AE-5D92E10918F0}" destId="{CF6191CF-A535-C241-8994-41DFBF0FDE31}" srcOrd="0" destOrd="0" presId="urn:microsoft.com/office/officeart/2005/8/layout/target3"/>
    <dgm:cxn modelId="{29788A38-CD13-774A-A02A-D5FBFF689236}" srcId="{BB388CD0-35BD-184F-A9F2-DE97EB484F03}" destId="{4C8DE3A8-5324-2246-92FF-CDA48E89F245}" srcOrd="9" destOrd="0" parTransId="{303812EA-5576-C548-ABCC-5067CB89160E}" sibTransId="{7CE3DE61-99FE-224C-87A4-7267C239F1D3}"/>
    <dgm:cxn modelId="{E01C6142-D2A4-AA4D-BDB3-E71E81D93CAA}" srcId="{BB388CD0-35BD-184F-A9F2-DE97EB484F03}" destId="{01654A44-5E44-ED4B-96D7-D9D89C468699}" srcOrd="10" destOrd="0" parTransId="{189C7B75-9807-824F-B73F-7AF4CFE0497E}" sibTransId="{6F31AF89-A7F1-8845-AADE-442A65712DCF}"/>
    <dgm:cxn modelId="{EBB38363-0B14-294A-842D-8D0758F544D8}" type="presOf" srcId="{4F37A84C-B888-AF4F-82DB-C6C410EEC597}" destId="{06B7F391-089A-2445-8B41-0D7BB953C313}" srcOrd="0" destOrd="0" presId="urn:microsoft.com/office/officeart/2005/8/layout/target3"/>
    <dgm:cxn modelId="{C0A6406A-4FCC-8D45-818E-81062F853FB1}" type="presOf" srcId="{0A5B1089-D0BA-D543-BD51-EC6A73881F7C}" destId="{F9C1FEC5-071C-C449-98E5-B7676CB5DF2C}" srcOrd="1" destOrd="0" presId="urn:microsoft.com/office/officeart/2005/8/layout/target3"/>
    <dgm:cxn modelId="{1B72BC79-04D7-484F-9727-2E3EBA0800A0}" srcId="{BB388CD0-35BD-184F-A9F2-DE97EB484F03}" destId="{C72532FF-1147-A047-9C43-0F99DAED0A7E}" srcOrd="3" destOrd="0" parTransId="{812426E6-902B-1B47-A48B-15C264E68720}" sibTransId="{08345532-8F8B-5F4B-B68D-559464DCAAC4}"/>
    <dgm:cxn modelId="{C37AFD79-05D1-DC43-9E81-2EEC77A162AA}" srcId="{BB388CD0-35BD-184F-A9F2-DE97EB484F03}" destId="{E94E171A-7C06-3E43-89EA-05EC6CB68F21}" srcOrd="5" destOrd="0" parTransId="{CC6D7502-F013-774F-BE84-F0CE3F30CBCF}" sibTransId="{8E5B58C6-1299-6C47-B438-EE92151B7EAB}"/>
    <dgm:cxn modelId="{992A5A7E-1AA6-7E45-B204-414879AF5558}" type="presOf" srcId="{DB317310-77CC-B24B-B4FD-A086DC5738DE}" destId="{48CD43B1-DF92-9B43-A43D-E11F9E7E0DD5}" srcOrd="1" destOrd="0" presId="urn:microsoft.com/office/officeart/2005/8/layout/target3"/>
    <dgm:cxn modelId="{43A11A92-604E-3344-853C-AAF7ED76EF3F}" type="presOf" srcId="{9ED5926A-9925-374B-81AE-5D92E10918F0}" destId="{A59B4138-9B3D-AA4E-A94F-9AF32997ECEB}" srcOrd="1" destOrd="0" presId="urn:microsoft.com/office/officeart/2005/8/layout/target3"/>
    <dgm:cxn modelId="{8C2CF792-B52A-684E-B77F-82B4CB00E822}" type="presOf" srcId="{27FFAB5A-FC9D-834E-828D-4DA1D3312353}" destId="{918ED6B5-FDAF-4B45-99DB-4A0DE26DCB08}" srcOrd="1" destOrd="0" presId="urn:microsoft.com/office/officeart/2005/8/layout/target3"/>
    <dgm:cxn modelId="{36407C98-1799-6747-968E-8FE619969856}" srcId="{BB388CD0-35BD-184F-A9F2-DE97EB484F03}" destId="{27FFAB5A-FC9D-834E-828D-4DA1D3312353}" srcOrd="6" destOrd="0" parTransId="{20FE0684-EB53-594D-A45B-50CDBE685789}" sibTransId="{C9EDEAF7-7D5A-C74A-963C-2F4B4EB56ECB}"/>
    <dgm:cxn modelId="{A122AEA0-8995-BE47-A126-6B32371E061C}" srcId="{BB388CD0-35BD-184F-A9F2-DE97EB484F03}" destId="{DB317310-77CC-B24B-B4FD-A086DC5738DE}" srcOrd="2" destOrd="0" parTransId="{70FD1041-30E5-CA47-940D-1E3E20E1519D}" sibTransId="{C78FA72F-13B8-B542-802C-E489DD1561D8}"/>
    <dgm:cxn modelId="{115613A2-C710-9D49-8A29-9620C0B16792}" type="presOf" srcId="{0A5B1089-D0BA-D543-BD51-EC6A73881F7C}" destId="{D9BD9EFC-371F-BB4C-9F5A-D824A4952ED1}" srcOrd="0" destOrd="0" presId="urn:microsoft.com/office/officeart/2005/8/layout/target3"/>
    <dgm:cxn modelId="{26A18EA4-8B23-CF47-A7C9-3DCFEA479328}" type="presOf" srcId="{C72532FF-1147-A047-9C43-0F99DAED0A7E}" destId="{964AC782-FE5B-9E48-8DC2-85DA428401C4}" srcOrd="1" destOrd="0" presId="urn:microsoft.com/office/officeart/2005/8/layout/target3"/>
    <dgm:cxn modelId="{21A062A6-38A1-5748-8F0C-2686E87CCD70}" srcId="{BB388CD0-35BD-184F-A9F2-DE97EB484F03}" destId="{4F37A84C-B888-AF4F-82DB-C6C410EEC597}" srcOrd="1" destOrd="0" parTransId="{6D33A891-93A8-0B43-925E-902E3F60FC86}" sibTransId="{2C883039-8443-8C44-A1CC-D8C8F403D2A2}"/>
    <dgm:cxn modelId="{4C0D07BC-6D47-9F4E-8EEF-BA46A7322419}" srcId="{BB388CD0-35BD-184F-A9F2-DE97EB484F03}" destId="{2DB8DA10-338C-CF49-B58B-B2B96F515F97}" srcOrd="11" destOrd="0" parTransId="{43C71AFF-8541-0145-BDB9-C0D4B9B0362A}" sibTransId="{E9BBE503-418D-D440-B682-7D58DAB092E3}"/>
    <dgm:cxn modelId="{3E3CE1C0-2EC9-4D44-9B7E-C03FCE0BA93C}" type="presOf" srcId="{27FFAB5A-FC9D-834E-828D-4DA1D3312353}" destId="{F6AE0AAA-73DC-EF40-BB46-933FAB90D5CA}" srcOrd="0" destOrd="0" presId="urn:microsoft.com/office/officeart/2005/8/layout/target3"/>
    <dgm:cxn modelId="{32D057CF-CFD8-2A49-B9F5-9C8942B1A187}" srcId="{BB388CD0-35BD-184F-A9F2-DE97EB484F03}" destId="{9ED5926A-9925-374B-81AE-5D92E10918F0}" srcOrd="4" destOrd="0" parTransId="{D1482CDE-E31E-B54C-BD14-C9589CA73CE0}" sibTransId="{541B3161-7C95-DE43-A559-40DB177F3D58}"/>
    <dgm:cxn modelId="{757360D8-4742-C046-B47F-1F5FDF2DF298}" type="presOf" srcId="{E94E171A-7C06-3E43-89EA-05EC6CB68F21}" destId="{5550AECD-750A-F848-A46A-791E7E05C5A4}" srcOrd="1" destOrd="0" presId="urn:microsoft.com/office/officeart/2005/8/layout/target3"/>
    <dgm:cxn modelId="{87BDECE5-43CF-D84C-A4F1-26C5416E66D5}" type="presOf" srcId="{BB388CD0-35BD-184F-A9F2-DE97EB484F03}" destId="{1439D182-6C5B-FF4E-A503-6CE705C378B7}" srcOrd="0" destOrd="0" presId="urn:microsoft.com/office/officeart/2005/8/layout/target3"/>
    <dgm:cxn modelId="{77FAF500-9A79-6F45-992E-86E0978116A1}" type="presParOf" srcId="{1439D182-6C5B-FF4E-A503-6CE705C378B7}" destId="{173FD3A8-5440-BC46-A140-DF1700443272}" srcOrd="0" destOrd="0" presId="urn:microsoft.com/office/officeart/2005/8/layout/target3"/>
    <dgm:cxn modelId="{A66DAB90-A535-9641-9702-4774AA38FA14}" type="presParOf" srcId="{1439D182-6C5B-FF4E-A503-6CE705C378B7}" destId="{43C0F263-D2C2-9E42-9AC4-2E3D9CD54B99}" srcOrd="1" destOrd="0" presId="urn:microsoft.com/office/officeart/2005/8/layout/target3"/>
    <dgm:cxn modelId="{AA018F9F-2AD7-2240-8515-2C00A8C80577}" type="presParOf" srcId="{1439D182-6C5B-FF4E-A503-6CE705C378B7}" destId="{D9BD9EFC-371F-BB4C-9F5A-D824A4952ED1}" srcOrd="2" destOrd="0" presId="urn:microsoft.com/office/officeart/2005/8/layout/target3"/>
    <dgm:cxn modelId="{2AE4D512-89A0-4143-959B-DAFFC6CB96A2}" type="presParOf" srcId="{1439D182-6C5B-FF4E-A503-6CE705C378B7}" destId="{55756472-A1E2-1C4E-B072-997A9413D34C}" srcOrd="3" destOrd="0" presId="urn:microsoft.com/office/officeart/2005/8/layout/target3"/>
    <dgm:cxn modelId="{6D128DDF-B4FF-B942-B5DC-F3324CDD7EB2}" type="presParOf" srcId="{1439D182-6C5B-FF4E-A503-6CE705C378B7}" destId="{E03C183F-7952-7E4A-A427-E722D7FA9783}" srcOrd="4" destOrd="0" presId="urn:microsoft.com/office/officeart/2005/8/layout/target3"/>
    <dgm:cxn modelId="{9937618F-E2AC-474F-8B01-6B3B7EC0CF12}" type="presParOf" srcId="{1439D182-6C5B-FF4E-A503-6CE705C378B7}" destId="{06B7F391-089A-2445-8B41-0D7BB953C313}" srcOrd="5" destOrd="0" presId="urn:microsoft.com/office/officeart/2005/8/layout/target3"/>
    <dgm:cxn modelId="{4A4B5F79-C66E-DE42-8B3F-FBA0462008DE}" type="presParOf" srcId="{1439D182-6C5B-FF4E-A503-6CE705C378B7}" destId="{E6B96078-A5A3-344E-B3B3-E2785B18A7E4}" srcOrd="6" destOrd="0" presId="urn:microsoft.com/office/officeart/2005/8/layout/target3"/>
    <dgm:cxn modelId="{42EE74D3-C215-6949-BEFE-05FA1E768F0C}" type="presParOf" srcId="{1439D182-6C5B-FF4E-A503-6CE705C378B7}" destId="{643C8600-C91D-834F-8CD2-6F8DCB022CE0}" srcOrd="7" destOrd="0" presId="urn:microsoft.com/office/officeart/2005/8/layout/target3"/>
    <dgm:cxn modelId="{1E7CC084-4F7A-3540-89D6-77BBF4ED894D}" type="presParOf" srcId="{1439D182-6C5B-FF4E-A503-6CE705C378B7}" destId="{EBCEE493-ABBB-7B4D-BB51-4E46518EFC32}" srcOrd="8" destOrd="0" presId="urn:microsoft.com/office/officeart/2005/8/layout/target3"/>
    <dgm:cxn modelId="{FE116756-46E9-5949-948B-C37606F220B0}" type="presParOf" srcId="{1439D182-6C5B-FF4E-A503-6CE705C378B7}" destId="{556258B5-CCE9-114A-8212-FDE6F85FD2D9}" srcOrd="9" destOrd="0" presId="urn:microsoft.com/office/officeart/2005/8/layout/target3"/>
    <dgm:cxn modelId="{E19C808E-DD6C-4645-91DF-3B50E0B0E144}" type="presParOf" srcId="{1439D182-6C5B-FF4E-A503-6CE705C378B7}" destId="{1EA02693-C9F3-D945-843F-B24C68036685}" srcOrd="10" destOrd="0" presId="urn:microsoft.com/office/officeart/2005/8/layout/target3"/>
    <dgm:cxn modelId="{D924ABEE-B4BD-CC4E-A760-2826038DD546}" type="presParOf" srcId="{1439D182-6C5B-FF4E-A503-6CE705C378B7}" destId="{F5863C39-DC7F-F04A-B2AC-DF45F4155D57}" srcOrd="11" destOrd="0" presId="urn:microsoft.com/office/officeart/2005/8/layout/target3"/>
    <dgm:cxn modelId="{8F522C24-F6A5-E44F-9EFA-687B4C324F56}" type="presParOf" srcId="{1439D182-6C5B-FF4E-A503-6CE705C378B7}" destId="{7424DE5E-9E6E-3849-AFCC-160C2D1E7C49}" srcOrd="12" destOrd="0" presId="urn:microsoft.com/office/officeart/2005/8/layout/target3"/>
    <dgm:cxn modelId="{75E70933-A157-C64B-8C83-492EB56E8566}" type="presParOf" srcId="{1439D182-6C5B-FF4E-A503-6CE705C378B7}" destId="{D68A2BB7-BE6A-E44F-9326-AE1DDC0E38D0}" srcOrd="13" destOrd="0" presId="urn:microsoft.com/office/officeart/2005/8/layout/target3"/>
    <dgm:cxn modelId="{A52D6ECD-6F2E-8742-A8AF-14AF856EBAB8}" type="presParOf" srcId="{1439D182-6C5B-FF4E-A503-6CE705C378B7}" destId="{CF6191CF-A535-C241-8994-41DFBF0FDE31}" srcOrd="14" destOrd="0" presId="urn:microsoft.com/office/officeart/2005/8/layout/target3"/>
    <dgm:cxn modelId="{DAF637DF-3BFB-284D-B39C-20DF9ACCB9E0}" type="presParOf" srcId="{1439D182-6C5B-FF4E-A503-6CE705C378B7}" destId="{F3A340AB-57E4-4341-A947-8C8E3ABB2508}" srcOrd="15" destOrd="0" presId="urn:microsoft.com/office/officeart/2005/8/layout/target3"/>
    <dgm:cxn modelId="{B14F816B-DEE0-0D49-A8D3-320BE7CE1207}" type="presParOf" srcId="{1439D182-6C5B-FF4E-A503-6CE705C378B7}" destId="{E2F27AF0-4A91-4046-AD29-D3B818A87F46}" srcOrd="16" destOrd="0" presId="urn:microsoft.com/office/officeart/2005/8/layout/target3"/>
    <dgm:cxn modelId="{A2239997-7E0C-8D4A-9FC2-72C5816F9263}" type="presParOf" srcId="{1439D182-6C5B-FF4E-A503-6CE705C378B7}" destId="{155C8DC2-0773-CF41-B7F4-C7625C76F4BC}" srcOrd="17" destOrd="0" presId="urn:microsoft.com/office/officeart/2005/8/layout/target3"/>
    <dgm:cxn modelId="{3A41D7B3-9141-ED4E-828F-E0B56009A8F2}" type="presParOf" srcId="{1439D182-6C5B-FF4E-A503-6CE705C378B7}" destId="{57E46AC8-C851-4F4E-9A39-57ED7317B3E0}" srcOrd="18" destOrd="0" presId="urn:microsoft.com/office/officeart/2005/8/layout/target3"/>
    <dgm:cxn modelId="{8BEF8991-3F29-2A47-A3C4-629D7A46C152}" type="presParOf" srcId="{1439D182-6C5B-FF4E-A503-6CE705C378B7}" destId="{EB59A48F-DA31-B949-874C-CC95083B4CAA}" srcOrd="19" destOrd="0" presId="urn:microsoft.com/office/officeart/2005/8/layout/target3"/>
    <dgm:cxn modelId="{8B6F21FE-09A9-2248-925E-1408008FBFE2}" type="presParOf" srcId="{1439D182-6C5B-FF4E-A503-6CE705C378B7}" destId="{F6AE0AAA-73DC-EF40-BB46-933FAB90D5CA}" srcOrd="20" destOrd="0" presId="urn:microsoft.com/office/officeart/2005/8/layout/target3"/>
    <dgm:cxn modelId="{6AB63F58-2688-DF46-8D67-1C96229D9957}" type="presParOf" srcId="{1439D182-6C5B-FF4E-A503-6CE705C378B7}" destId="{F9C1FEC5-071C-C449-98E5-B7676CB5DF2C}" srcOrd="21" destOrd="0" presId="urn:microsoft.com/office/officeart/2005/8/layout/target3"/>
    <dgm:cxn modelId="{C121B783-D0B3-E645-B43F-C9BE70C17E93}" type="presParOf" srcId="{1439D182-6C5B-FF4E-A503-6CE705C378B7}" destId="{A0B8E6EF-5F4B-7D47-912B-D7676E207EF6}" srcOrd="22" destOrd="0" presId="urn:microsoft.com/office/officeart/2005/8/layout/target3"/>
    <dgm:cxn modelId="{396E3939-5266-B942-9733-FCC85F82DE75}" type="presParOf" srcId="{1439D182-6C5B-FF4E-A503-6CE705C378B7}" destId="{48CD43B1-DF92-9B43-A43D-E11F9E7E0DD5}" srcOrd="23" destOrd="0" presId="urn:microsoft.com/office/officeart/2005/8/layout/target3"/>
    <dgm:cxn modelId="{F2994A10-ECA9-B94C-9A06-6876CA570559}" type="presParOf" srcId="{1439D182-6C5B-FF4E-A503-6CE705C378B7}" destId="{964AC782-FE5B-9E48-8DC2-85DA428401C4}" srcOrd="24" destOrd="0" presId="urn:microsoft.com/office/officeart/2005/8/layout/target3"/>
    <dgm:cxn modelId="{2AC123E2-AB34-F247-8957-F46F8B09520D}" type="presParOf" srcId="{1439D182-6C5B-FF4E-A503-6CE705C378B7}" destId="{A59B4138-9B3D-AA4E-A94F-9AF32997ECEB}" srcOrd="25" destOrd="0" presId="urn:microsoft.com/office/officeart/2005/8/layout/target3"/>
    <dgm:cxn modelId="{7308AC3E-531E-824A-BFF9-87049100B3A2}" type="presParOf" srcId="{1439D182-6C5B-FF4E-A503-6CE705C378B7}" destId="{5550AECD-750A-F848-A46A-791E7E05C5A4}" srcOrd="26" destOrd="0" presId="urn:microsoft.com/office/officeart/2005/8/layout/target3"/>
    <dgm:cxn modelId="{BDA8779E-1D03-0A44-950A-342A4803D765}" type="presParOf" srcId="{1439D182-6C5B-FF4E-A503-6CE705C378B7}" destId="{918ED6B5-FDAF-4B45-99DB-4A0DE26DCB08}" srcOrd="2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655869-473E-3C41-82DF-51F693636293}"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GB"/>
        </a:p>
      </dgm:t>
    </dgm:pt>
    <dgm:pt modelId="{19E031B0-AA90-4E43-83AE-7FAFD666A251}">
      <dgm:prSet/>
      <dgm:spPr/>
      <dgm:t>
        <a:bodyPr/>
        <a:lstStyle/>
        <a:p>
          <a:r>
            <a:rPr lang="en-US" dirty="0"/>
            <a:t>Giessen, Lisbon, Copenhagen, </a:t>
          </a:r>
          <a:endParaRPr lang="en-NL" dirty="0"/>
        </a:p>
      </dgm:t>
    </dgm:pt>
    <dgm:pt modelId="{6D24F52C-D4D0-9340-ACF0-B876B7C8F47B}" type="parTrans" cxnId="{49F168C8-4826-6043-A51B-ACC1551FE97A}">
      <dgm:prSet/>
      <dgm:spPr/>
      <dgm:t>
        <a:bodyPr/>
        <a:lstStyle/>
        <a:p>
          <a:endParaRPr lang="en-GB"/>
        </a:p>
      </dgm:t>
    </dgm:pt>
    <dgm:pt modelId="{316E36E6-D048-E245-9605-9FA351B6EBA4}" type="sibTrans" cxnId="{49F168C8-4826-6043-A51B-ACC1551FE97A}">
      <dgm:prSet/>
      <dgm:spPr/>
      <dgm:t>
        <a:bodyPr/>
        <a:lstStyle/>
        <a:p>
          <a:endParaRPr lang="en-GB"/>
        </a:p>
      </dgm:t>
    </dgm:pt>
    <dgm:pt modelId="{8B7515D2-667A-BA46-8F03-1BB0A4971409}">
      <dgm:prSet/>
      <dgm:spPr/>
      <dgm:t>
        <a:bodyPr/>
        <a:lstStyle/>
        <a:p>
          <a:r>
            <a:rPr lang="en-US" dirty="0"/>
            <a:t>Beijing,</a:t>
          </a:r>
          <a:endParaRPr lang="en-NL" dirty="0"/>
        </a:p>
      </dgm:t>
    </dgm:pt>
    <dgm:pt modelId="{3CF37751-B414-4B48-AB3E-62A866969386}" type="parTrans" cxnId="{DB2AB35B-993F-CC44-8691-0C477651B736}">
      <dgm:prSet/>
      <dgm:spPr/>
      <dgm:t>
        <a:bodyPr/>
        <a:lstStyle/>
        <a:p>
          <a:endParaRPr lang="en-GB"/>
        </a:p>
      </dgm:t>
    </dgm:pt>
    <dgm:pt modelId="{D6FF3E54-8A71-6140-B487-52540B890723}" type="sibTrans" cxnId="{DB2AB35B-993F-CC44-8691-0C477651B736}">
      <dgm:prSet/>
      <dgm:spPr/>
      <dgm:t>
        <a:bodyPr/>
        <a:lstStyle/>
        <a:p>
          <a:endParaRPr lang="en-GB"/>
        </a:p>
      </dgm:t>
    </dgm:pt>
    <dgm:pt modelId="{DD65DB28-D925-2B40-83FC-B6A285090CB4}">
      <dgm:prSet/>
      <dgm:spPr/>
      <dgm:t>
        <a:bodyPr/>
        <a:lstStyle/>
        <a:p>
          <a:r>
            <a:rPr lang="en-US" dirty="0"/>
            <a:t>Vancouver,</a:t>
          </a:r>
          <a:endParaRPr lang="en-NL" dirty="0"/>
        </a:p>
      </dgm:t>
    </dgm:pt>
    <dgm:pt modelId="{689CA7F1-F78D-D942-9499-D08050D3D020}" type="parTrans" cxnId="{10F75A95-60AC-9D46-9C39-D56836FD81F9}">
      <dgm:prSet/>
      <dgm:spPr/>
      <dgm:t>
        <a:bodyPr/>
        <a:lstStyle/>
        <a:p>
          <a:endParaRPr lang="en-GB"/>
        </a:p>
      </dgm:t>
    </dgm:pt>
    <dgm:pt modelId="{C66D95B3-C2F6-D845-9646-7278FA8E627C}" type="sibTrans" cxnId="{10F75A95-60AC-9D46-9C39-D56836FD81F9}">
      <dgm:prSet/>
      <dgm:spPr/>
      <dgm:t>
        <a:bodyPr/>
        <a:lstStyle/>
        <a:p>
          <a:endParaRPr lang="en-GB"/>
        </a:p>
      </dgm:t>
    </dgm:pt>
    <dgm:pt modelId="{531E5956-0D99-1047-9F54-98B0ED2FC064}">
      <dgm:prSet/>
      <dgm:spPr/>
      <dgm:t>
        <a:bodyPr/>
        <a:lstStyle/>
        <a:p>
          <a:r>
            <a:rPr lang="en-US" dirty="0"/>
            <a:t>University of Pennsylvania,</a:t>
          </a:r>
          <a:endParaRPr lang="en-NL" dirty="0"/>
        </a:p>
      </dgm:t>
    </dgm:pt>
    <dgm:pt modelId="{39C739C3-A20D-0946-B345-1A91BDD25034}" type="parTrans" cxnId="{B00B37D0-4DF7-4A44-84DC-CDDCC73A9523}">
      <dgm:prSet/>
      <dgm:spPr/>
      <dgm:t>
        <a:bodyPr/>
        <a:lstStyle/>
        <a:p>
          <a:endParaRPr lang="en-GB"/>
        </a:p>
      </dgm:t>
    </dgm:pt>
    <dgm:pt modelId="{901E5C59-4F4D-394A-87FE-2D9CD64EC1A2}" type="sibTrans" cxnId="{B00B37D0-4DF7-4A44-84DC-CDDCC73A9523}">
      <dgm:prSet/>
      <dgm:spPr/>
      <dgm:t>
        <a:bodyPr/>
        <a:lstStyle/>
        <a:p>
          <a:endParaRPr lang="en-GB"/>
        </a:p>
      </dgm:t>
    </dgm:pt>
    <dgm:pt modelId="{F5D51301-8363-1E45-A54A-443D53D1B3EA}">
      <dgm:prSet/>
      <dgm:spPr/>
      <dgm:t>
        <a:bodyPr/>
        <a:lstStyle/>
        <a:p>
          <a:r>
            <a:rPr lang="en-US"/>
            <a:t>Stavanger</a:t>
          </a:r>
          <a:endParaRPr lang="en-NL"/>
        </a:p>
      </dgm:t>
    </dgm:pt>
    <dgm:pt modelId="{653DB525-F16F-3148-9181-47A3912FF415}" type="parTrans" cxnId="{09814A32-87E4-9642-8227-1E5FD8728BA6}">
      <dgm:prSet/>
      <dgm:spPr/>
      <dgm:t>
        <a:bodyPr/>
        <a:lstStyle/>
        <a:p>
          <a:endParaRPr lang="en-GB"/>
        </a:p>
      </dgm:t>
    </dgm:pt>
    <dgm:pt modelId="{0C78EA94-22F6-5B47-AD41-4B9CFE932E10}" type="sibTrans" cxnId="{09814A32-87E4-9642-8227-1E5FD8728BA6}">
      <dgm:prSet/>
      <dgm:spPr/>
      <dgm:t>
        <a:bodyPr/>
        <a:lstStyle/>
        <a:p>
          <a:endParaRPr lang="en-GB"/>
        </a:p>
      </dgm:t>
    </dgm:pt>
    <dgm:pt modelId="{536D0D33-F8EF-6C40-B540-E7942D833A4C}" type="pres">
      <dgm:prSet presAssocID="{AC655869-473E-3C41-82DF-51F693636293}" presName="Name0" presStyleCnt="0">
        <dgm:presLayoutVars>
          <dgm:chMax val="7"/>
          <dgm:dir/>
          <dgm:animLvl val="lvl"/>
          <dgm:resizeHandles val="exact"/>
        </dgm:presLayoutVars>
      </dgm:prSet>
      <dgm:spPr/>
    </dgm:pt>
    <dgm:pt modelId="{F12BEBB1-62CC-B644-8CCA-AF13C8686B8D}" type="pres">
      <dgm:prSet presAssocID="{19E031B0-AA90-4E43-83AE-7FAFD666A251}" presName="circle1" presStyleLbl="node1" presStyleIdx="0" presStyleCnt="5"/>
      <dgm:spPr/>
    </dgm:pt>
    <dgm:pt modelId="{61D642A1-3BB6-114D-AA2F-C1DC4EDE86BE}" type="pres">
      <dgm:prSet presAssocID="{19E031B0-AA90-4E43-83AE-7FAFD666A251}" presName="space" presStyleCnt="0"/>
      <dgm:spPr/>
    </dgm:pt>
    <dgm:pt modelId="{E9306A46-5506-A944-9F22-FB072DC3BB67}" type="pres">
      <dgm:prSet presAssocID="{19E031B0-AA90-4E43-83AE-7FAFD666A251}" presName="rect1" presStyleLbl="alignAcc1" presStyleIdx="0" presStyleCnt="5"/>
      <dgm:spPr/>
    </dgm:pt>
    <dgm:pt modelId="{442CC69B-ACA3-CB4D-8780-108A1F42D62A}" type="pres">
      <dgm:prSet presAssocID="{8B7515D2-667A-BA46-8F03-1BB0A4971409}" presName="vertSpace2" presStyleLbl="node1" presStyleIdx="0" presStyleCnt="5"/>
      <dgm:spPr/>
    </dgm:pt>
    <dgm:pt modelId="{76C7ADD0-FC96-6645-ABF0-4630619BB08F}" type="pres">
      <dgm:prSet presAssocID="{8B7515D2-667A-BA46-8F03-1BB0A4971409}" presName="circle2" presStyleLbl="node1" presStyleIdx="1" presStyleCnt="5"/>
      <dgm:spPr/>
    </dgm:pt>
    <dgm:pt modelId="{4E51CE0F-DB93-4141-AFCF-627A5D3B6158}" type="pres">
      <dgm:prSet presAssocID="{8B7515D2-667A-BA46-8F03-1BB0A4971409}" presName="rect2" presStyleLbl="alignAcc1" presStyleIdx="1" presStyleCnt="5"/>
      <dgm:spPr/>
    </dgm:pt>
    <dgm:pt modelId="{8F02207C-2AAB-2F4B-A15D-387BBCA1FB51}" type="pres">
      <dgm:prSet presAssocID="{DD65DB28-D925-2B40-83FC-B6A285090CB4}" presName="vertSpace3" presStyleLbl="node1" presStyleIdx="1" presStyleCnt="5"/>
      <dgm:spPr/>
    </dgm:pt>
    <dgm:pt modelId="{7436643F-9252-6B4A-9B5B-6F2249F7F240}" type="pres">
      <dgm:prSet presAssocID="{DD65DB28-D925-2B40-83FC-B6A285090CB4}" presName="circle3" presStyleLbl="node1" presStyleIdx="2" presStyleCnt="5"/>
      <dgm:spPr/>
    </dgm:pt>
    <dgm:pt modelId="{475C4A0C-BE56-BD4C-B2B5-8F037194665F}" type="pres">
      <dgm:prSet presAssocID="{DD65DB28-D925-2B40-83FC-B6A285090CB4}" presName="rect3" presStyleLbl="alignAcc1" presStyleIdx="2" presStyleCnt="5"/>
      <dgm:spPr/>
    </dgm:pt>
    <dgm:pt modelId="{4BCEF2C2-19EF-A547-9A5B-A84654B2C396}" type="pres">
      <dgm:prSet presAssocID="{531E5956-0D99-1047-9F54-98B0ED2FC064}" presName="vertSpace4" presStyleLbl="node1" presStyleIdx="2" presStyleCnt="5"/>
      <dgm:spPr/>
    </dgm:pt>
    <dgm:pt modelId="{BF950C58-3261-8B43-AA3B-40695AA52E4D}" type="pres">
      <dgm:prSet presAssocID="{531E5956-0D99-1047-9F54-98B0ED2FC064}" presName="circle4" presStyleLbl="node1" presStyleIdx="3" presStyleCnt="5"/>
      <dgm:spPr/>
    </dgm:pt>
    <dgm:pt modelId="{7E0009B2-BBDF-F24C-B941-3712983929AB}" type="pres">
      <dgm:prSet presAssocID="{531E5956-0D99-1047-9F54-98B0ED2FC064}" presName="rect4" presStyleLbl="alignAcc1" presStyleIdx="3" presStyleCnt="5"/>
      <dgm:spPr/>
    </dgm:pt>
    <dgm:pt modelId="{11C77393-EBA0-C44C-B7A0-6256474E8B08}" type="pres">
      <dgm:prSet presAssocID="{F5D51301-8363-1E45-A54A-443D53D1B3EA}" presName="vertSpace5" presStyleLbl="node1" presStyleIdx="3" presStyleCnt="5"/>
      <dgm:spPr/>
    </dgm:pt>
    <dgm:pt modelId="{38534B64-4C27-0246-92D9-FC3C70F7D91A}" type="pres">
      <dgm:prSet presAssocID="{F5D51301-8363-1E45-A54A-443D53D1B3EA}" presName="circle5" presStyleLbl="node1" presStyleIdx="4" presStyleCnt="5"/>
      <dgm:spPr/>
    </dgm:pt>
    <dgm:pt modelId="{C42EF061-F7C6-E844-9AF6-AAC15755831E}" type="pres">
      <dgm:prSet presAssocID="{F5D51301-8363-1E45-A54A-443D53D1B3EA}" presName="rect5" presStyleLbl="alignAcc1" presStyleIdx="4" presStyleCnt="5"/>
      <dgm:spPr/>
    </dgm:pt>
    <dgm:pt modelId="{7B2DE45E-110E-7A4D-AA67-4094A6DECBB0}" type="pres">
      <dgm:prSet presAssocID="{19E031B0-AA90-4E43-83AE-7FAFD666A251}" presName="rect1ParTxNoCh" presStyleLbl="alignAcc1" presStyleIdx="4" presStyleCnt="5">
        <dgm:presLayoutVars>
          <dgm:chMax val="1"/>
          <dgm:bulletEnabled val="1"/>
        </dgm:presLayoutVars>
      </dgm:prSet>
      <dgm:spPr/>
    </dgm:pt>
    <dgm:pt modelId="{7696DE03-CA97-DE4F-B298-785D9B52D76A}" type="pres">
      <dgm:prSet presAssocID="{8B7515D2-667A-BA46-8F03-1BB0A4971409}" presName="rect2ParTxNoCh" presStyleLbl="alignAcc1" presStyleIdx="4" presStyleCnt="5">
        <dgm:presLayoutVars>
          <dgm:chMax val="1"/>
          <dgm:bulletEnabled val="1"/>
        </dgm:presLayoutVars>
      </dgm:prSet>
      <dgm:spPr/>
    </dgm:pt>
    <dgm:pt modelId="{54688B31-53EE-E941-BEDA-FD7405121E50}" type="pres">
      <dgm:prSet presAssocID="{DD65DB28-D925-2B40-83FC-B6A285090CB4}" presName="rect3ParTxNoCh" presStyleLbl="alignAcc1" presStyleIdx="4" presStyleCnt="5">
        <dgm:presLayoutVars>
          <dgm:chMax val="1"/>
          <dgm:bulletEnabled val="1"/>
        </dgm:presLayoutVars>
      </dgm:prSet>
      <dgm:spPr/>
    </dgm:pt>
    <dgm:pt modelId="{B751C5AB-A164-FC40-BA66-4CDEBA32261E}" type="pres">
      <dgm:prSet presAssocID="{531E5956-0D99-1047-9F54-98B0ED2FC064}" presName="rect4ParTxNoCh" presStyleLbl="alignAcc1" presStyleIdx="4" presStyleCnt="5">
        <dgm:presLayoutVars>
          <dgm:chMax val="1"/>
          <dgm:bulletEnabled val="1"/>
        </dgm:presLayoutVars>
      </dgm:prSet>
      <dgm:spPr/>
    </dgm:pt>
    <dgm:pt modelId="{D8129086-8740-E54D-AF4F-7C41A1AE0FF4}" type="pres">
      <dgm:prSet presAssocID="{F5D51301-8363-1E45-A54A-443D53D1B3EA}" presName="rect5ParTxNoCh" presStyleLbl="alignAcc1" presStyleIdx="4" presStyleCnt="5">
        <dgm:presLayoutVars>
          <dgm:chMax val="1"/>
          <dgm:bulletEnabled val="1"/>
        </dgm:presLayoutVars>
      </dgm:prSet>
      <dgm:spPr/>
    </dgm:pt>
  </dgm:ptLst>
  <dgm:cxnLst>
    <dgm:cxn modelId="{3028680F-12CD-0347-AAB8-305E66DDCA81}" type="presOf" srcId="{531E5956-0D99-1047-9F54-98B0ED2FC064}" destId="{B751C5AB-A164-FC40-BA66-4CDEBA32261E}" srcOrd="1" destOrd="0" presId="urn:microsoft.com/office/officeart/2005/8/layout/target3"/>
    <dgm:cxn modelId="{BFF1EA17-5C20-B941-92E1-D3EA60C7F30E}" type="presOf" srcId="{DD65DB28-D925-2B40-83FC-B6A285090CB4}" destId="{475C4A0C-BE56-BD4C-B2B5-8F037194665F}" srcOrd="0" destOrd="0" presId="urn:microsoft.com/office/officeart/2005/8/layout/target3"/>
    <dgm:cxn modelId="{071FC428-01D4-DC4E-B795-71B312020994}" type="presOf" srcId="{F5D51301-8363-1E45-A54A-443D53D1B3EA}" destId="{D8129086-8740-E54D-AF4F-7C41A1AE0FF4}" srcOrd="1" destOrd="0" presId="urn:microsoft.com/office/officeart/2005/8/layout/target3"/>
    <dgm:cxn modelId="{09814A32-87E4-9642-8227-1E5FD8728BA6}" srcId="{AC655869-473E-3C41-82DF-51F693636293}" destId="{F5D51301-8363-1E45-A54A-443D53D1B3EA}" srcOrd="4" destOrd="0" parTransId="{653DB525-F16F-3148-9181-47A3912FF415}" sibTransId="{0C78EA94-22F6-5B47-AD41-4B9CFE932E10}"/>
    <dgm:cxn modelId="{A431D033-E725-CF40-A244-E52EF39241A2}" type="presOf" srcId="{19E031B0-AA90-4E43-83AE-7FAFD666A251}" destId="{7B2DE45E-110E-7A4D-AA67-4094A6DECBB0}" srcOrd="1" destOrd="0" presId="urn:microsoft.com/office/officeart/2005/8/layout/target3"/>
    <dgm:cxn modelId="{DB2AB35B-993F-CC44-8691-0C477651B736}" srcId="{AC655869-473E-3C41-82DF-51F693636293}" destId="{8B7515D2-667A-BA46-8F03-1BB0A4971409}" srcOrd="1" destOrd="0" parTransId="{3CF37751-B414-4B48-AB3E-62A866969386}" sibTransId="{D6FF3E54-8A71-6140-B487-52540B890723}"/>
    <dgm:cxn modelId="{34C5C65C-24E2-AE40-A94D-063DFA555992}" type="presOf" srcId="{AC655869-473E-3C41-82DF-51F693636293}" destId="{536D0D33-F8EF-6C40-B540-E7942D833A4C}" srcOrd="0" destOrd="0" presId="urn:microsoft.com/office/officeart/2005/8/layout/target3"/>
    <dgm:cxn modelId="{744E868F-4A4E-5F4A-A016-B27DDCEAB380}" type="presOf" srcId="{8B7515D2-667A-BA46-8F03-1BB0A4971409}" destId="{4E51CE0F-DB93-4141-AFCF-627A5D3B6158}" srcOrd="0" destOrd="0" presId="urn:microsoft.com/office/officeart/2005/8/layout/target3"/>
    <dgm:cxn modelId="{28DEE494-B11E-E743-9815-275C547B2420}" type="presOf" srcId="{F5D51301-8363-1E45-A54A-443D53D1B3EA}" destId="{C42EF061-F7C6-E844-9AF6-AAC15755831E}" srcOrd="0" destOrd="0" presId="urn:microsoft.com/office/officeart/2005/8/layout/target3"/>
    <dgm:cxn modelId="{10F75A95-60AC-9D46-9C39-D56836FD81F9}" srcId="{AC655869-473E-3C41-82DF-51F693636293}" destId="{DD65DB28-D925-2B40-83FC-B6A285090CB4}" srcOrd="2" destOrd="0" parTransId="{689CA7F1-F78D-D942-9499-D08050D3D020}" sibTransId="{C66D95B3-C2F6-D845-9646-7278FA8E627C}"/>
    <dgm:cxn modelId="{49F168C8-4826-6043-A51B-ACC1551FE97A}" srcId="{AC655869-473E-3C41-82DF-51F693636293}" destId="{19E031B0-AA90-4E43-83AE-7FAFD666A251}" srcOrd="0" destOrd="0" parTransId="{6D24F52C-D4D0-9340-ACF0-B876B7C8F47B}" sibTransId="{316E36E6-D048-E245-9605-9FA351B6EBA4}"/>
    <dgm:cxn modelId="{B00B37D0-4DF7-4A44-84DC-CDDCC73A9523}" srcId="{AC655869-473E-3C41-82DF-51F693636293}" destId="{531E5956-0D99-1047-9F54-98B0ED2FC064}" srcOrd="3" destOrd="0" parTransId="{39C739C3-A20D-0946-B345-1A91BDD25034}" sibTransId="{901E5C59-4F4D-394A-87FE-2D9CD64EC1A2}"/>
    <dgm:cxn modelId="{58186BE5-B4AA-A14A-8ED3-F87D61C03436}" type="presOf" srcId="{8B7515D2-667A-BA46-8F03-1BB0A4971409}" destId="{7696DE03-CA97-DE4F-B298-785D9B52D76A}" srcOrd="1" destOrd="0" presId="urn:microsoft.com/office/officeart/2005/8/layout/target3"/>
    <dgm:cxn modelId="{0F4116EA-CA28-144C-9A7A-7E41679A4F73}" type="presOf" srcId="{19E031B0-AA90-4E43-83AE-7FAFD666A251}" destId="{E9306A46-5506-A944-9F22-FB072DC3BB67}" srcOrd="0" destOrd="0" presId="urn:microsoft.com/office/officeart/2005/8/layout/target3"/>
    <dgm:cxn modelId="{A2C425EA-0227-B04F-B7EA-B1CB10377B70}" type="presOf" srcId="{531E5956-0D99-1047-9F54-98B0ED2FC064}" destId="{7E0009B2-BBDF-F24C-B941-3712983929AB}" srcOrd="0" destOrd="0" presId="urn:microsoft.com/office/officeart/2005/8/layout/target3"/>
    <dgm:cxn modelId="{7C7C3FFE-FB34-D348-B0A1-1FE151EF80EA}" type="presOf" srcId="{DD65DB28-D925-2B40-83FC-B6A285090CB4}" destId="{54688B31-53EE-E941-BEDA-FD7405121E50}" srcOrd="1" destOrd="0" presId="urn:microsoft.com/office/officeart/2005/8/layout/target3"/>
    <dgm:cxn modelId="{C9B7B710-B6DF-D541-A378-066C9A6656AA}" type="presParOf" srcId="{536D0D33-F8EF-6C40-B540-E7942D833A4C}" destId="{F12BEBB1-62CC-B644-8CCA-AF13C8686B8D}" srcOrd="0" destOrd="0" presId="urn:microsoft.com/office/officeart/2005/8/layout/target3"/>
    <dgm:cxn modelId="{B1DF6939-E89A-064D-A389-CAE9CF17B6D5}" type="presParOf" srcId="{536D0D33-F8EF-6C40-B540-E7942D833A4C}" destId="{61D642A1-3BB6-114D-AA2F-C1DC4EDE86BE}" srcOrd="1" destOrd="0" presId="urn:microsoft.com/office/officeart/2005/8/layout/target3"/>
    <dgm:cxn modelId="{3D29CEDD-1EEB-674D-9B1E-530B61F0548E}" type="presParOf" srcId="{536D0D33-F8EF-6C40-B540-E7942D833A4C}" destId="{E9306A46-5506-A944-9F22-FB072DC3BB67}" srcOrd="2" destOrd="0" presId="urn:microsoft.com/office/officeart/2005/8/layout/target3"/>
    <dgm:cxn modelId="{13A83932-3F0D-2C48-8910-021D88502928}" type="presParOf" srcId="{536D0D33-F8EF-6C40-B540-E7942D833A4C}" destId="{442CC69B-ACA3-CB4D-8780-108A1F42D62A}" srcOrd="3" destOrd="0" presId="urn:microsoft.com/office/officeart/2005/8/layout/target3"/>
    <dgm:cxn modelId="{93615A33-D9C1-354C-AA40-0E3BD6D775AC}" type="presParOf" srcId="{536D0D33-F8EF-6C40-B540-E7942D833A4C}" destId="{76C7ADD0-FC96-6645-ABF0-4630619BB08F}" srcOrd="4" destOrd="0" presId="urn:microsoft.com/office/officeart/2005/8/layout/target3"/>
    <dgm:cxn modelId="{A3D2BF2D-5EF3-B149-A145-5D0686D0EE3C}" type="presParOf" srcId="{536D0D33-F8EF-6C40-B540-E7942D833A4C}" destId="{4E51CE0F-DB93-4141-AFCF-627A5D3B6158}" srcOrd="5" destOrd="0" presId="urn:microsoft.com/office/officeart/2005/8/layout/target3"/>
    <dgm:cxn modelId="{0FC7C2E7-2DEC-5D4D-B6D0-4805AF89782B}" type="presParOf" srcId="{536D0D33-F8EF-6C40-B540-E7942D833A4C}" destId="{8F02207C-2AAB-2F4B-A15D-387BBCA1FB51}" srcOrd="6" destOrd="0" presId="urn:microsoft.com/office/officeart/2005/8/layout/target3"/>
    <dgm:cxn modelId="{2A1FBCC7-F18A-A341-8FCE-2A0AC7595A62}" type="presParOf" srcId="{536D0D33-F8EF-6C40-B540-E7942D833A4C}" destId="{7436643F-9252-6B4A-9B5B-6F2249F7F240}" srcOrd="7" destOrd="0" presId="urn:microsoft.com/office/officeart/2005/8/layout/target3"/>
    <dgm:cxn modelId="{357860B4-9A63-9E46-A10F-7B725C47145D}" type="presParOf" srcId="{536D0D33-F8EF-6C40-B540-E7942D833A4C}" destId="{475C4A0C-BE56-BD4C-B2B5-8F037194665F}" srcOrd="8" destOrd="0" presId="urn:microsoft.com/office/officeart/2005/8/layout/target3"/>
    <dgm:cxn modelId="{893518B0-6188-B341-873C-E7BA2F305FE7}" type="presParOf" srcId="{536D0D33-F8EF-6C40-B540-E7942D833A4C}" destId="{4BCEF2C2-19EF-A547-9A5B-A84654B2C396}" srcOrd="9" destOrd="0" presId="urn:microsoft.com/office/officeart/2005/8/layout/target3"/>
    <dgm:cxn modelId="{D459E36F-77AD-F348-AEB3-D071C7F2AAFF}" type="presParOf" srcId="{536D0D33-F8EF-6C40-B540-E7942D833A4C}" destId="{BF950C58-3261-8B43-AA3B-40695AA52E4D}" srcOrd="10" destOrd="0" presId="urn:microsoft.com/office/officeart/2005/8/layout/target3"/>
    <dgm:cxn modelId="{B5697640-1CB3-C947-AEAE-6A0F4D7885BE}" type="presParOf" srcId="{536D0D33-F8EF-6C40-B540-E7942D833A4C}" destId="{7E0009B2-BBDF-F24C-B941-3712983929AB}" srcOrd="11" destOrd="0" presId="urn:microsoft.com/office/officeart/2005/8/layout/target3"/>
    <dgm:cxn modelId="{589E10F9-DC1F-CD45-90C7-305016F86276}" type="presParOf" srcId="{536D0D33-F8EF-6C40-B540-E7942D833A4C}" destId="{11C77393-EBA0-C44C-B7A0-6256474E8B08}" srcOrd="12" destOrd="0" presId="urn:microsoft.com/office/officeart/2005/8/layout/target3"/>
    <dgm:cxn modelId="{BAC1C522-4199-5341-BCE2-440A1DDB6CB1}" type="presParOf" srcId="{536D0D33-F8EF-6C40-B540-E7942D833A4C}" destId="{38534B64-4C27-0246-92D9-FC3C70F7D91A}" srcOrd="13" destOrd="0" presId="urn:microsoft.com/office/officeart/2005/8/layout/target3"/>
    <dgm:cxn modelId="{0AA58DA7-4353-F945-8F2E-816F99024444}" type="presParOf" srcId="{536D0D33-F8EF-6C40-B540-E7942D833A4C}" destId="{C42EF061-F7C6-E844-9AF6-AAC15755831E}" srcOrd="14" destOrd="0" presId="urn:microsoft.com/office/officeart/2005/8/layout/target3"/>
    <dgm:cxn modelId="{CC8775BB-D115-DD41-995B-CD4190FFCEB5}" type="presParOf" srcId="{536D0D33-F8EF-6C40-B540-E7942D833A4C}" destId="{7B2DE45E-110E-7A4D-AA67-4094A6DECBB0}" srcOrd="15" destOrd="0" presId="urn:microsoft.com/office/officeart/2005/8/layout/target3"/>
    <dgm:cxn modelId="{D9FA06EE-3AA0-274C-B815-4052671EFA6B}" type="presParOf" srcId="{536D0D33-F8EF-6C40-B540-E7942D833A4C}" destId="{7696DE03-CA97-DE4F-B298-785D9B52D76A}" srcOrd="16" destOrd="0" presId="urn:microsoft.com/office/officeart/2005/8/layout/target3"/>
    <dgm:cxn modelId="{1C1CC65D-CEB9-DB44-8C89-02ACF0B4EDD1}" type="presParOf" srcId="{536D0D33-F8EF-6C40-B540-E7942D833A4C}" destId="{54688B31-53EE-E941-BEDA-FD7405121E50}" srcOrd="17" destOrd="0" presId="urn:microsoft.com/office/officeart/2005/8/layout/target3"/>
    <dgm:cxn modelId="{2D754460-93E3-594E-9DC9-032D20AFEFAD}" type="presParOf" srcId="{536D0D33-F8EF-6C40-B540-E7942D833A4C}" destId="{B751C5AB-A164-FC40-BA66-4CDEBA32261E}" srcOrd="18" destOrd="0" presId="urn:microsoft.com/office/officeart/2005/8/layout/target3"/>
    <dgm:cxn modelId="{37EE76F2-C818-F44B-9450-F77BADD895E0}" type="presParOf" srcId="{536D0D33-F8EF-6C40-B540-E7942D833A4C}" destId="{D8129086-8740-E54D-AF4F-7C41A1AE0FF4}"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3FD3A8-5440-BC46-A140-DF1700443272}">
      <dsp:nvSpPr>
        <dsp:cNvPr id="0" name=""/>
        <dsp:cNvSpPr/>
      </dsp:nvSpPr>
      <dsp:spPr>
        <a:xfrm>
          <a:off x="0" y="0"/>
          <a:ext cx="4301446" cy="4301446"/>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BD9EFC-371F-BB4C-9F5A-D824A4952ED1}">
      <dsp:nvSpPr>
        <dsp:cNvPr id="0" name=""/>
        <dsp:cNvSpPr/>
      </dsp:nvSpPr>
      <dsp:spPr>
        <a:xfrm>
          <a:off x="2150723" y="0"/>
          <a:ext cx="5896313" cy="430144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Queen Mary’s University London</a:t>
          </a:r>
          <a:endParaRPr lang="en-NL" sz="2100" kern="1200"/>
        </a:p>
      </dsp:txBody>
      <dsp:txXfrm>
        <a:off x="2150723" y="0"/>
        <a:ext cx="5896313" cy="430143"/>
      </dsp:txXfrm>
    </dsp:sp>
    <dsp:sp modelId="{E03C183F-7952-7E4A-A427-E722D7FA9783}">
      <dsp:nvSpPr>
        <dsp:cNvPr id="0" name=""/>
        <dsp:cNvSpPr/>
      </dsp:nvSpPr>
      <dsp:spPr>
        <a:xfrm>
          <a:off x="322608" y="430143"/>
          <a:ext cx="3656229" cy="3656229"/>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B7F391-089A-2445-8B41-0D7BB953C313}">
      <dsp:nvSpPr>
        <dsp:cNvPr id="0" name=""/>
        <dsp:cNvSpPr/>
      </dsp:nvSpPr>
      <dsp:spPr>
        <a:xfrm>
          <a:off x="2150723" y="430143"/>
          <a:ext cx="5896313" cy="365622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Royal Holloway, London</a:t>
          </a:r>
          <a:endParaRPr lang="en-NL" sz="2100" kern="1200"/>
        </a:p>
      </dsp:txBody>
      <dsp:txXfrm>
        <a:off x="2150723" y="430143"/>
        <a:ext cx="5896313" cy="430143"/>
      </dsp:txXfrm>
    </dsp:sp>
    <dsp:sp modelId="{643C8600-C91D-834F-8CD2-6F8DCB022CE0}">
      <dsp:nvSpPr>
        <dsp:cNvPr id="0" name=""/>
        <dsp:cNvSpPr/>
      </dsp:nvSpPr>
      <dsp:spPr>
        <a:xfrm>
          <a:off x="645216" y="860287"/>
          <a:ext cx="3011013" cy="301101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CEE493-ABBB-7B4D-BB51-4E46518EFC32}">
      <dsp:nvSpPr>
        <dsp:cNvPr id="0" name=""/>
        <dsp:cNvSpPr/>
      </dsp:nvSpPr>
      <dsp:spPr>
        <a:xfrm>
          <a:off x="2150723" y="860287"/>
          <a:ext cx="5896313" cy="301101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Universities of Leeds, </a:t>
          </a:r>
          <a:endParaRPr lang="en-NL" sz="2100" kern="1200" dirty="0"/>
        </a:p>
      </dsp:txBody>
      <dsp:txXfrm>
        <a:off x="2150723" y="860287"/>
        <a:ext cx="5896313" cy="430143"/>
      </dsp:txXfrm>
    </dsp:sp>
    <dsp:sp modelId="{1EA02693-C9F3-D945-843F-B24C68036685}">
      <dsp:nvSpPr>
        <dsp:cNvPr id="0" name=""/>
        <dsp:cNvSpPr/>
      </dsp:nvSpPr>
      <dsp:spPr>
        <a:xfrm>
          <a:off x="967824" y="1290431"/>
          <a:ext cx="2365797" cy="236579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863C39-DC7F-F04A-B2AC-DF45F4155D57}">
      <dsp:nvSpPr>
        <dsp:cNvPr id="0" name=""/>
        <dsp:cNvSpPr/>
      </dsp:nvSpPr>
      <dsp:spPr>
        <a:xfrm>
          <a:off x="2150723" y="1290431"/>
          <a:ext cx="5896313" cy="236579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Sunderland, </a:t>
          </a:r>
          <a:endParaRPr lang="en-NL" sz="2100" kern="1200"/>
        </a:p>
      </dsp:txBody>
      <dsp:txXfrm>
        <a:off x="2150723" y="1290431"/>
        <a:ext cx="5896313" cy="430148"/>
      </dsp:txXfrm>
    </dsp:sp>
    <dsp:sp modelId="{D68A2BB7-BE6A-E44F-9326-AE1DDC0E38D0}">
      <dsp:nvSpPr>
        <dsp:cNvPr id="0" name=""/>
        <dsp:cNvSpPr/>
      </dsp:nvSpPr>
      <dsp:spPr>
        <a:xfrm>
          <a:off x="1290434" y="1720580"/>
          <a:ext cx="1720576" cy="1720576"/>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6191CF-A535-C241-8994-41DFBF0FDE31}">
      <dsp:nvSpPr>
        <dsp:cNvPr id="0" name=""/>
        <dsp:cNvSpPr/>
      </dsp:nvSpPr>
      <dsp:spPr>
        <a:xfrm>
          <a:off x="2150723" y="1720580"/>
          <a:ext cx="5896313" cy="172057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Groningen, </a:t>
          </a:r>
          <a:endParaRPr lang="en-NL" sz="2100" kern="1200" dirty="0"/>
        </a:p>
      </dsp:txBody>
      <dsp:txXfrm>
        <a:off x="2150723" y="1720580"/>
        <a:ext cx="5896313" cy="430143"/>
      </dsp:txXfrm>
    </dsp:sp>
    <dsp:sp modelId="{E2F27AF0-4A91-4046-AD29-D3B818A87F46}">
      <dsp:nvSpPr>
        <dsp:cNvPr id="0" name=""/>
        <dsp:cNvSpPr/>
      </dsp:nvSpPr>
      <dsp:spPr>
        <a:xfrm>
          <a:off x="1613042" y="2150724"/>
          <a:ext cx="1075360" cy="107536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5C8DC2-0773-CF41-B7F4-C7625C76F4BC}">
      <dsp:nvSpPr>
        <dsp:cNvPr id="0" name=""/>
        <dsp:cNvSpPr/>
      </dsp:nvSpPr>
      <dsp:spPr>
        <a:xfrm>
          <a:off x="2150723" y="2150724"/>
          <a:ext cx="5896313" cy="107536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Heidelberg,</a:t>
          </a:r>
          <a:endParaRPr lang="en-NL" sz="2100" kern="1200"/>
        </a:p>
      </dsp:txBody>
      <dsp:txXfrm>
        <a:off x="2150723" y="2150724"/>
        <a:ext cx="5896313" cy="430143"/>
      </dsp:txXfrm>
    </dsp:sp>
    <dsp:sp modelId="{EB59A48F-DA31-B949-874C-CC95083B4CAA}">
      <dsp:nvSpPr>
        <dsp:cNvPr id="0" name=""/>
        <dsp:cNvSpPr/>
      </dsp:nvSpPr>
      <dsp:spPr>
        <a:xfrm>
          <a:off x="1935651" y="2580868"/>
          <a:ext cx="430143" cy="43014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AE0AAA-73DC-EF40-BB46-933FAB90D5CA}">
      <dsp:nvSpPr>
        <dsp:cNvPr id="0" name=""/>
        <dsp:cNvSpPr/>
      </dsp:nvSpPr>
      <dsp:spPr>
        <a:xfrm>
          <a:off x="2150723" y="2580868"/>
          <a:ext cx="5896313" cy="43014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Potsdam, </a:t>
          </a:r>
          <a:endParaRPr lang="en-NL" sz="2100" kern="1200"/>
        </a:p>
      </dsp:txBody>
      <dsp:txXfrm>
        <a:off x="2150723" y="2580868"/>
        <a:ext cx="5896313" cy="4301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BEBB1-62CC-B644-8CCA-AF13C8686B8D}">
      <dsp:nvSpPr>
        <dsp:cNvPr id="0" name=""/>
        <dsp:cNvSpPr/>
      </dsp:nvSpPr>
      <dsp:spPr>
        <a:xfrm>
          <a:off x="0" y="0"/>
          <a:ext cx="4301446" cy="4301446"/>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306A46-5506-A944-9F22-FB072DC3BB67}">
      <dsp:nvSpPr>
        <dsp:cNvPr id="0" name=""/>
        <dsp:cNvSpPr/>
      </dsp:nvSpPr>
      <dsp:spPr>
        <a:xfrm>
          <a:off x="2150723" y="0"/>
          <a:ext cx="5896313" cy="430144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Giessen, Lisbon, Copenhagen, </a:t>
          </a:r>
          <a:endParaRPr lang="en-NL" sz="3300" kern="1200" dirty="0"/>
        </a:p>
      </dsp:txBody>
      <dsp:txXfrm>
        <a:off x="2150723" y="0"/>
        <a:ext cx="5896313" cy="688231"/>
      </dsp:txXfrm>
    </dsp:sp>
    <dsp:sp modelId="{76C7ADD0-FC96-6645-ABF0-4630619BB08F}">
      <dsp:nvSpPr>
        <dsp:cNvPr id="0" name=""/>
        <dsp:cNvSpPr/>
      </dsp:nvSpPr>
      <dsp:spPr>
        <a:xfrm>
          <a:off x="451651" y="688231"/>
          <a:ext cx="3398142" cy="3398142"/>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51CE0F-DB93-4141-AFCF-627A5D3B6158}">
      <dsp:nvSpPr>
        <dsp:cNvPr id="0" name=""/>
        <dsp:cNvSpPr/>
      </dsp:nvSpPr>
      <dsp:spPr>
        <a:xfrm>
          <a:off x="2150723" y="688231"/>
          <a:ext cx="5896313" cy="33981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Beijing,</a:t>
          </a:r>
          <a:endParaRPr lang="en-NL" sz="3300" kern="1200" dirty="0"/>
        </a:p>
      </dsp:txBody>
      <dsp:txXfrm>
        <a:off x="2150723" y="688231"/>
        <a:ext cx="5896313" cy="688231"/>
      </dsp:txXfrm>
    </dsp:sp>
    <dsp:sp modelId="{7436643F-9252-6B4A-9B5B-6F2249F7F240}">
      <dsp:nvSpPr>
        <dsp:cNvPr id="0" name=""/>
        <dsp:cNvSpPr/>
      </dsp:nvSpPr>
      <dsp:spPr>
        <a:xfrm>
          <a:off x="903303" y="1376462"/>
          <a:ext cx="2494838" cy="2494838"/>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5C4A0C-BE56-BD4C-B2B5-8F037194665F}">
      <dsp:nvSpPr>
        <dsp:cNvPr id="0" name=""/>
        <dsp:cNvSpPr/>
      </dsp:nvSpPr>
      <dsp:spPr>
        <a:xfrm>
          <a:off x="2150723" y="1376462"/>
          <a:ext cx="5896313" cy="249483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Vancouver,</a:t>
          </a:r>
          <a:endParaRPr lang="en-NL" sz="3300" kern="1200" dirty="0"/>
        </a:p>
      </dsp:txBody>
      <dsp:txXfrm>
        <a:off x="2150723" y="1376462"/>
        <a:ext cx="5896313" cy="688231"/>
      </dsp:txXfrm>
    </dsp:sp>
    <dsp:sp modelId="{BF950C58-3261-8B43-AA3B-40695AA52E4D}">
      <dsp:nvSpPr>
        <dsp:cNvPr id="0" name=""/>
        <dsp:cNvSpPr/>
      </dsp:nvSpPr>
      <dsp:spPr>
        <a:xfrm>
          <a:off x="1354955" y="2064694"/>
          <a:ext cx="1591535" cy="1591535"/>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0009B2-BBDF-F24C-B941-3712983929AB}">
      <dsp:nvSpPr>
        <dsp:cNvPr id="0" name=""/>
        <dsp:cNvSpPr/>
      </dsp:nvSpPr>
      <dsp:spPr>
        <a:xfrm>
          <a:off x="2150723" y="2064694"/>
          <a:ext cx="5896313" cy="159153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University of Pennsylvania,</a:t>
          </a:r>
          <a:endParaRPr lang="en-NL" sz="3300" kern="1200" dirty="0"/>
        </a:p>
      </dsp:txBody>
      <dsp:txXfrm>
        <a:off x="2150723" y="2064694"/>
        <a:ext cx="5896313" cy="688231"/>
      </dsp:txXfrm>
    </dsp:sp>
    <dsp:sp modelId="{38534B64-4C27-0246-92D9-FC3C70F7D91A}">
      <dsp:nvSpPr>
        <dsp:cNvPr id="0" name=""/>
        <dsp:cNvSpPr/>
      </dsp:nvSpPr>
      <dsp:spPr>
        <a:xfrm>
          <a:off x="1806607" y="2752925"/>
          <a:ext cx="688231" cy="688231"/>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2EF061-F7C6-E844-9AF6-AAC15755831E}">
      <dsp:nvSpPr>
        <dsp:cNvPr id="0" name=""/>
        <dsp:cNvSpPr/>
      </dsp:nvSpPr>
      <dsp:spPr>
        <a:xfrm>
          <a:off x="2150723" y="2752925"/>
          <a:ext cx="5896313" cy="68823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a:t>Stavanger</a:t>
          </a:r>
          <a:endParaRPr lang="en-NL" sz="3300" kern="1200"/>
        </a:p>
      </dsp:txBody>
      <dsp:txXfrm>
        <a:off x="2150723" y="2752925"/>
        <a:ext cx="5896313" cy="688231"/>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7607" y="0"/>
            <a:ext cx="2889938" cy="493633"/>
          </a:xfrm>
          <a:prstGeom prst="rect">
            <a:avLst/>
          </a:prstGeom>
        </p:spPr>
        <p:txBody>
          <a:bodyPr vert="horz" lIns="91440" tIns="45720" rIns="91440" bIns="45720" rtlCol="0"/>
          <a:lstStyle>
            <a:lvl1pPr algn="r">
              <a:defRPr sz="1200"/>
            </a:lvl1pPr>
          </a:lstStyle>
          <a:p>
            <a:fld id="{9D6A1B43-E38E-6D48-AE65-76E62BD3CBD4}" type="datetimeFigureOut">
              <a:rPr lang="en-US" smtClean="0"/>
              <a:t>11/11/22</a:t>
            </a:fld>
            <a:endParaRPr lang="en-US"/>
          </a:p>
        </p:txBody>
      </p:sp>
      <p:sp>
        <p:nvSpPr>
          <p:cNvPr id="4" name="Footer Placeholder 3"/>
          <p:cNvSpPr>
            <a:spLocks noGrp="1"/>
          </p:cNvSpPr>
          <p:nvPr>
            <p:ph type="ftr" sz="quarter" idx="2"/>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7607" y="9377316"/>
            <a:ext cx="2889938" cy="493633"/>
          </a:xfrm>
          <a:prstGeom prst="rect">
            <a:avLst/>
          </a:prstGeom>
        </p:spPr>
        <p:txBody>
          <a:bodyPr vert="horz" lIns="91440" tIns="45720" rIns="91440" bIns="45720" rtlCol="0" anchor="b"/>
          <a:lstStyle>
            <a:lvl1pPr algn="r">
              <a:defRPr sz="1200"/>
            </a:lvl1pPr>
          </a:lstStyle>
          <a:p>
            <a:fld id="{D5FEC6AA-4166-A741-B004-D2B7668F124F}" type="slidenum">
              <a:rPr lang="en-US" smtClean="0"/>
              <a:t>‹#›</a:t>
            </a:fld>
            <a:endParaRPr lang="en-US"/>
          </a:p>
        </p:txBody>
      </p:sp>
    </p:spTree>
    <p:extLst>
      <p:ext uri="{BB962C8B-B14F-4D97-AF65-F5344CB8AC3E}">
        <p14:creationId xmlns:p14="http://schemas.microsoft.com/office/powerpoint/2010/main" val="13477366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3633"/>
          </a:xfrm>
          <a:prstGeom prst="rect">
            <a:avLst/>
          </a:prstGeom>
        </p:spPr>
        <p:txBody>
          <a:bodyPr vert="horz" lIns="91440" tIns="45720" rIns="91440" bIns="45720" rtlCol="0"/>
          <a:lstStyle>
            <a:lvl1pPr algn="r">
              <a:defRPr sz="1200"/>
            </a:lvl1pPr>
          </a:lstStyle>
          <a:p>
            <a:fld id="{CDED13E6-C794-7C49-82A8-D9ECA0604A05}" type="datetimeFigureOut">
              <a:rPr lang="en-US" smtClean="0"/>
              <a:t>11/11/22</a:t>
            </a:fld>
            <a:endParaRPr lang="en-US"/>
          </a:p>
        </p:txBody>
      </p:sp>
      <p:sp>
        <p:nvSpPr>
          <p:cNvPr id="4" name="Slide Image Placeholder 3"/>
          <p:cNvSpPr>
            <a:spLocks noGrp="1" noRot="1" noChangeAspect="1"/>
          </p:cNvSpPr>
          <p:nvPr>
            <p:ph type="sldImg" idx="2"/>
          </p:nvPr>
        </p:nvSpPr>
        <p:spPr>
          <a:xfrm>
            <a:off x="866775" y="739775"/>
            <a:ext cx="4935538"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689515"/>
            <a:ext cx="533527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377316"/>
            <a:ext cx="2889938" cy="493633"/>
          </a:xfrm>
          <a:prstGeom prst="rect">
            <a:avLst/>
          </a:prstGeom>
        </p:spPr>
        <p:txBody>
          <a:bodyPr vert="horz" lIns="91440" tIns="45720" rIns="91440" bIns="45720" rtlCol="0" anchor="b"/>
          <a:lstStyle>
            <a:lvl1pPr algn="r">
              <a:defRPr sz="1200"/>
            </a:lvl1pPr>
          </a:lstStyle>
          <a:p>
            <a:fld id="{616934F5-978D-F646-B14B-2FBB5617681A}" type="slidenum">
              <a:rPr lang="en-US" smtClean="0"/>
              <a:t>‹#›</a:t>
            </a:fld>
            <a:endParaRPr lang="en-US"/>
          </a:p>
        </p:txBody>
      </p:sp>
    </p:spTree>
    <p:extLst>
      <p:ext uri="{BB962C8B-B14F-4D97-AF65-F5344CB8AC3E}">
        <p14:creationId xmlns:p14="http://schemas.microsoft.com/office/powerpoint/2010/main" val="98302196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16934F5-978D-F646-B14B-2FBB5617681A}" type="slidenum">
              <a:rPr lang="en-US" smtClean="0"/>
              <a:t>1</a:t>
            </a:fld>
            <a:endParaRPr lang="en-US"/>
          </a:p>
        </p:txBody>
      </p:sp>
    </p:spTree>
    <p:extLst>
      <p:ext uri="{BB962C8B-B14F-4D97-AF65-F5344CB8AC3E}">
        <p14:creationId xmlns:p14="http://schemas.microsoft.com/office/powerpoint/2010/main" val="880751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16934F5-978D-F646-B14B-2FBB5617681A}" type="slidenum">
              <a:rPr lang="en-US" smtClean="0"/>
              <a:t>13</a:t>
            </a:fld>
            <a:endParaRPr lang="en-US"/>
          </a:p>
        </p:txBody>
      </p:sp>
    </p:spTree>
    <p:extLst>
      <p:ext uri="{BB962C8B-B14F-4D97-AF65-F5344CB8AC3E}">
        <p14:creationId xmlns:p14="http://schemas.microsoft.com/office/powerpoint/2010/main" val="843418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16934F5-978D-F646-B14B-2FBB5617681A}" type="slidenum">
              <a:rPr lang="en-US" smtClean="0"/>
              <a:t>15</a:t>
            </a:fld>
            <a:endParaRPr lang="en-US"/>
          </a:p>
        </p:txBody>
      </p:sp>
    </p:spTree>
    <p:extLst>
      <p:ext uri="{BB962C8B-B14F-4D97-AF65-F5344CB8AC3E}">
        <p14:creationId xmlns:p14="http://schemas.microsoft.com/office/powerpoint/2010/main" val="194037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6934F5-978D-F646-B14B-2FBB5617681A}" type="slidenum">
              <a:rPr lang="en-US" smtClean="0"/>
              <a:t>19</a:t>
            </a:fld>
            <a:endParaRPr lang="en-US"/>
          </a:p>
        </p:txBody>
      </p:sp>
    </p:spTree>
    <p:extLst>
      <p:ext uri="{BB962C8B-B14F-4D97-AF65-F5344CB8AC3E}">
        <p14:creationId xmlns:p14="http://schemas.microsoft.com/office/powerpoint/2010/main" val="2106464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25</a:t>
            </a:fld>
            <a:endParaRPr lang="en-US"/>
          </a:p>
        </p:txBody>
      </p:sp>
    </p:spTree>
    <p:extLst>
      <p:ext uri="{BB962C8B-B14F-4D97-AF65-F5344CB8AC3E}">
        <p14:creationId xmlns:p14="http://schemas.microsoft.com/office/powerpoint/2010/main" val="30668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2</a:t>
            </a:fld>
            <a:endParaRPr lang="en-US"/>
          </a:p>
        </p:txBody>
      </p:sp>
    </p:spTree>
    <p:extLst>
      <p:ext uri="{BB962C8B-B14F-4D97-AF65-F5344CB8AC3E}">
        <p14:creationId xmlns:p14="http://schemas.microsoft.com/office/powerpoint/2010/main" val="193799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5</a:t>
            </a:fld>
            <a:endParaRPr lang="en-US"/>
          </a:p>
        </p:txBody>
      </p:sp>
    </p:spTree>
    <p:extLst>
      <p:ext uri="{BB962C8B-B14F-4D97-AF65-F5344CB8AC3E}">
        <p14:creationId xmlns:p14="http://schemas.microsoft.com/office/powerpoint/2010/main" val="1778545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6</a:t>
            </a:fld>
            <a:endParaRPr lang="en-US"/>
          </a:p>
        </p:txBody>
      </p:sp>
    </p:spTree>
    <p:extLst>
      <p:ext uri="{BB962C8B-B14F-4D97-AF65-F5344CB8AC3E}">
        <p14:creationId xmlns:p14="http://schemas.microsoft.com/office/powerpoint/2010/main" val="1190848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7</a:t>
            </a:fld>
            <a:endParaRPr lang="en-US"/>
          </a:p>
        </p:txBody>
      </p:sp>
    </p:spTree>
    <p:extLst>
      <p:ext uri="{BB962C8B-B14F-4D97-AF65-F5344CB8AC3E}">
        <p14:creationId xmlns:p14="http://schemas.microsoft.com/office/powerpoint/2010/main" val="43771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9</a:t>
            </a:fld>
            <a:endParaRPr lang="en-US"/>
          </a:p>
        </p:txBody>
      </p:sp>
    </p:spTree>
    <p:extLst>
      <p:ext uri="{BB962C8B-B14F-4D97-AF65-F5344CB8AC3E}">
        <p14:creationId xmlns:p14="http://schemas.microsoft.com/office/powerpoint/2010/main" val="1225151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10</a:t>
            </a:fld>
            <a:endParaRPr lang="en-US"/>
          </a:p>
        </p:txBody>
      </p:sp>
    </p:spTree>
    <p:extLst>
      <p:ext uri="{BB962C8B-B14F-4D97-AF65-F5344CB8AC3E}">
        <p14:creationId xmlns:p14="http://schemas.microsoft.com/office/powerpoint/2010/main" val="1279678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11</a:t>
            </a:fld>
            <a:endParaRPr lang="en-US"/>
          </a:p>
        </p:txBody>
      </p:sp>
    </p:spTree>
    <p:extLst>
      <p:ext uri="{BB962C8B-B14F-4D97-AF65-F5344CB8AC3E}">
        <p14:creationId xmlns:p14="http://schemas.microsoft.com/office/powerpoint/2010/main" val="1042321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6934F5-978D-F646-B14B-2FBB5617681A}" type="slidenum">
              <a:rPr lang="en-US" smtClean="0"/>
              <a:t>12</a:t>
            </a:fld>
            <a:endParaRPr lang="en-US"/>
          </a:p>
        </p:txBody>
      </p:sp>
    </p:spTree>
    <p:extLst>
      <p:ext uri="{BB962C8B-B14F-4D97-AF65-F5344CB8AC3E}">
        <p14:creationId xmlns:p14="http://schemas.microsoft.com/office/powerpoint/2010/main" val="502110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6.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slide Algemeen">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500402" y="6356350"/>
            <a:ext cx="1864683" cy="365125"/>
          </a:xfrm>
          <a:prstGeom prst="rect">
            <a:avLst/>
          </a:prstGeom>
        </p:spPr>
        <p:txBody>
          <a:bodyPr lIns="0" rIns="0"/>
          <a:lstStyle>
            <a:lvl1pPr>
              <a:defRPr sz="900">
                <a:solidFill>
                  <a:schemeClr val="bg1">
                    <a:lumMod val="50000"/>
                  </a:schemeClr>
                </a:solidFill>
                <a:latin typeface="Arial"/>
              </a:defRPr>
            </a:lvl1pPr>
          </a:lstStyle>
          <a:p>
            <a:fld id="{82A5FA6B-3494-461E-8A29-9CA80612C0B5}" type="datetime1">
              <a:rPr lang="nl-NL" smtClean="0"/>
              <a:t>11-11-2022</a:t>
            </a:fld>
            <a:endParaRPr lang="en-US" dirty="0"/>
          </a:p>
        </p:txBody>
      </p:sp>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Titel</a:t>
            </a:r>
            <a:r>
              <a:rPr lang="en-US" dirty="0"/>
              <a:t> van de </a:t>
            </a:r>
            <a:r>
              <a:rPr lang="en-US" dirty="0" err="1"/>
              <a:t>presentatie</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sp>
        <p:nvSpPr>
          <p:cNvPr id="24" name="Text Placeholder 21"/>
          <p:cNvSpPr>
            <a:spLocks noGrp="1"/>
          </p:cNvSpPr>
          <p:nvPr>
            <p:ph type="body" sz="quarter" idx="11" hasCustomPrompt="1"/>
          </p:nvPr>
        </p:nvSpPr>
        <p:spPr>
          <a:xfrm>
            <a:off x="500063" y="2977864"/>
            <a:ext cx="5872163" cy="929430"/>
          </a:xfrm>
        </p:spPr>
        <p:txBody>
          <a:bodyPr tIns="0">
            <a:noAutofit/>
          </a:bodyPr>
          <a:lstStyle>
            <a:lvl1pPr marL="0" indent="0">
              <a:spcBef>
                <a:spcPts val="0"/>
              </a:spcBef>
              <a:buFontTx/>
              <a:buNone/>
              <a:defRPr sz="20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a:t>Sub-</a:t>
            </a:r>
            <a:r>
              <a:rPr lang="en-US" dirty="0" err="1"/>
              <a:t>titel</a:t>
            </a:r>
            <a:r>
              <a:rPr lang="en-US" dirty="0"/>
              <a:t> van de </a:t>
            </a:r>
            <a:r>
              <a:rPr lang="en-US" dirty="0" err="1"/>
              <a:t>presentatie</a:t>
            </a:r>
            <a:endParaRPr lang="en-US" dirty="0"/>
          </a:p>
        </p:txBody>
      </p:sp>
      <p:sp>
        <p:nvSpPr>
          <p:cNvPr id="28" name="Text Placeholder 21"/>
          <p:cNvSpPr>
            <a:spLocks noGrp="1"/>
          </p:cNvSpPr>
          <p:nvPr>
            <p:ph type="body" sz="quarter" idx="10" hasCustomPrompt="1"/>
          </p:nvPr>
        </p:nvSpPr>
        <p:spPr>
          <a:xfrm>
            <a:off x="500063" y="53097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29" name="Text Placeholder 21"/>
          <p:cNvSpPr>
            <a:spLocks noGrp="1"/>
          </p:cNvSpPr>
          <p:nvPr>
            <p:ph type="body" sz="quarter" idx="13" hasCustomPrompt="1"/>
          </p:nvPr>
        </p:nvSpPr>
        <p:spPr>
          <a:xfrm>
            <a:off x="500063" y="56526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31" name="Picture Placeholder 30"/>
          <p:cNvSpPr>
            <a:spLocks noGrp="1"/>
          </p:cNvSpPr>
          <p:nvPr>
            <p:ph type="pic" sz="quarter" idx="14" hasCustomPrompt="1"/>
          </p:nvPr>
        </p:nvSpPr>
        <p:spPr>
          <a:xfrm>
            <a:off x="6334126" y="230188"/>
            <a:ext cx="2322512" cy="239712"/>
          </a:xfrm>
        </p:spPr>
        <p:txBody>
          <a:bodyPr>
            <a:noAutofit/>
          </a:bodyPr>
          <a:lstStyle>
            <a:lvl1pPr algn="r">
              <a:defRPr sz="1600"/>
            </a:lvl1pPr>
          </a:lstStyle>
          <a:p>
            <a:r>
              <a:rPr lang="en-US" dirty="0"/>
              <a:t>Logo</a:t>
            </a:r>
          </a:p>
        </p:txBody>
      </p:sp>
    </p:spTree>
    <p:extLst>
      <p:ext uri="{BB962C8B-B14F-4D97-AF65-F5344CB8AC3E}">
        <p14:creationId xmlns:p14="http://schemas.microsoft.com/office/powerpoint/2010/main" val="262162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ing en beeld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054DC6F5-ACF6-4004-8423-20A7E8275198}"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icture Placeholder 3"/>
          <p:cNvSpPr>
            <a:spLocks noGrp="1"/>
          </p:cNvSpPr>
          <p:nvPr>
            <p:ph type="pic" sz="quarter" idx="17" hasCustomPrompt="1"/>
          </p:nvPr>
        </p:nvSpPr>
        <p:spPr>
          <a:xfrm>
            <a:off x="500401" y="1818071"/>
            <a:ext cx="8156237" cy="4301742"/>
          </a:xfrm>
        </p:spPr>
        <p:txBody>
          <a:bodyPr/>
          <a:lstStyle/>
          <a:p>
            <a:r>
              <a:rPr lang="en-US" dirty="0" err="1"/>
              <a:t>Beeld</a:t>
            </a:r>
            <a:endParaRPr lang="en-US" dirty="0"/>
          </a:p>
        </p:txBody>
      </p:sp>
      <p:sp>
        <p:nvSpPr>
          <p:cNvPr id="13" name="Title Placeholder 1"/>
          <p:cNvSpPr>
            <a:spLocks noGrp="1"/>
          </p:cNvSpPr>
          <p:nvPr>
            <p:ph type="title" hasCustomPrompt="1"/>
          </p:nvPr>
        </p:nvSpPr>
        <p:spPr>
          <a:xfrm>
            <a:off x="500401" y="805277"/>
            <a:ext cx="8156237"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sp>
        <p:nvSpPr>
          <p:cNvPr id="16" name="Rectangle 15"/>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60432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eeld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A8AAAF51-8160-495A-BB85-B1AE10875591}"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Picture Placeholder 17"/>
          <p:cNvSpPr>
            <a:spLocks noGrp="1"/>
          </p:cNvSpPr>
          <p:nvPr>
            <p:ph type="pic" sz="quarter" idx="17" hasCustomPrompt="1"/>
          </p:nvPr>
        </p:nvSpPr>
        <p:spPr>
          <a:xfrm>
            <a:off x="298450" y="804863"/>
            <a:ext cx="8366125" cy="5314950"/>
          </a:xfrm>
        </p:spPr>
        <p:txBody>
          <a:bodyPr/>
          <a:lstStyle/>
          <a:p>
            <a:r>
              <a:rPr lang="en-US" dirty="0" err="1"/>
              <a:t>Beeld</a:t>
            </a:r>
            <a:endParaRPr lang="en-US" dirty="0"/>
          </a:p>
        </p:txBody>
      </p:sp>
      <p:sp>
        <p:nvSpPr>
          <p:cNvPr id="13" name="Rectangle 12"/>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5203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Beelden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F5277E50-100E-4C73-8267-77E859135F37}"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Picture Placeholder 3"/>
          <p:cNvSpPr>
            <a:spLocks noGrp="1"/>
          </p:cNvSpPr>
          <p:nvPr>
            <p:ph type="pic" sz="quarter" idx="16" hasCustomPrompt="1"/>
          </p:nvPr>
        </p:nvSpPr>
        <p:spPr>
          <a:xfrm>
            <a:off x="298450" y="804863"/>
            <a:ext cx="4068000" cy="5314950"/>
          </a:xfrm>
        </p:spPr>
        <p:txBody>
          <a:bodyPr/>
          <a:lstStyle/>
          <a:p>
            <a:r>
              <a:rPr lang="en-US" dirty="0" err="1"/>
              <a:t>Beeld</a:t>
            </a:r>
            <a:endParaRPr lang="en-US" dirty="0"/>
          </a:p>
        </p:txBody>
      </p:sp>
      <p:sp>
        <p:nvSpPr>
          <p:cNvPr id="12" name="Picture Placeholder 3"/>
          <p:cNvSpPr>
            <a:spLocks noGrp="1"/>
          </p:cNvSpPr>
          <p:nvPr>
            <p:ph type="pic" sz="quarter" idx="17" hasCustomPrompt="1"/>
          </p:nvPr>
        </p:nvSpPr>
        <p:spPr>
          <a:xfrm>
            <a:off x="4588638" y="804863"/>
            <a:ext cx="4068000" cy="5314950"/>
          </a:xfrm>
        </p:spPr>
        <p:txBody>
          <a:bodyPr/>
          <a:lstStyle/>
          <a:p>
            <a:r>
              <a:rPr lang="en-US" dirty="0" err="1"/>
              <a:t>Beeld</a:t>
            </a:r>
            <a:endParaRPr lang="en-US" dirty="0"/>
          </a:p>
        </p:txBody>
      </p:sp>
      <p:sp>
        <p:nvSpPr>
          <p:cNvPr id="15" name="Rectangle 14"/>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58860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Beelden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0765F0BD-85ED-4B51-8594-0E03D1FA2F83}"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Picture Placeholder 3"/>
          <p:cNvSpPr>
            <a:spLocks noGrp="1"/>
          </p:cNvSpPr>
          <p:nvPr>
            <p:ph type="pic" sz="quarter" idx="16" hasCustomPrompt="1"/>
          </p:nvPr>
        </p:nvSpPr>
        <p:spPr>
          <a:xfrm>
            <a:off x="4588638" y="804863"/>
            <a:ext cx="4068000" cy="5314950"/>
          </a:xfrm>
        </p:spPr>
        <p:txBody>
          <a:bodyPr/>
          <a:lstStyle/>
          <a:p>
            <a:r>
              <a:rPr lang="en-US" dirty="0" err="1"/>
              <a:t>Beeld</a:t>
            </a:r>
            <a:endParaRPr lang="en-US" dirty="0"/>
          </a:p>
        </p:txBody>
      </p:sp>
      <p:sp>
        <p:nvSpPr>
          <p:cNvPr id="12" name="Picture Placeholder 3"/>
          <p:cNvSpPr>
            <a:spLocks noGrp="1"/>
          </p:cNvSpPr>
          <p:nvPr>
            <p:ph type="pic" sz="quarter" idx="17" hasCustomPrompt="1"/>
          </p:nvPr>
        </p:nvSpPr>
        <p:spPr>
          <a:xfrm>
            <a:off x="298800" y="804863"/>
            <a:ext cx="4068000" cy="2534400"/>
          </a:xfrm>
        </p:spPr>
        <p:txBody>
          <a:bodyPr/>
          <a:lstStyle/>
          <a:p>
            <a:r>
              <a:rPr lang="en-US" dirty="0" err="1"/>
              <a:t>Beeld</a:t>
            </a:r>
            <a:endParaRPr lang="en-US" dirty="0"/>
          </a:p>
        </p:txBody>
      </p:sp>
      <p:sp>
        <p:nvSpPr>
          <p:cNvPr id="13" name="Picture Placeholder 3"/>
          <p:cNvSpPr>
            <a:spLocks noGrp="1"/>
          </p:cNvSpPr>
          <p:nvPr>
            <p:ph type="pic" sz="quarter" idx="18" hasCustomPrompt="1"/>
          </p:nvPr>
        </p:nvSpPr>
        <p:spPr>
          <a:xfrm>
            <a:off x="298800" y="3585413"/>
            <a:ext cx="4068000" cy="2534400"/>
          </a:xfrm>
        </p:spPr>
        <p:txBody>
          <a:bodyPr/>
          <a:lstStyle/>
          <a:p>
            <a:r>
              <a:rPr lang="en-US" dirty="0" err="1"/>
              <a:t>Beeld</a:t>
            </a:r>
            <a:endParaRPr lang="en-US" dirty="0"/>
          </a:p>
        </p:txBody>
      </p:sp>
      <p:sp>
        <p:nvSpPr>
          <p:cNvPr id="16" name="Rectangle 15"/>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57437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Beelden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6DF4CF79-BA5D-4535-B313-A68CF3A4EC56}"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icture Placeholder 3"/>
          <p:cNvSpPr>
            <a:spLocks noGrp="1"/>
          </p:cNvSpPr>
          <p:nvPr>
            <p:ph type="pic" sz="quarter" idx="17" hasCustomPrompt="1"/>
          </p:nvPr>
        </p:nvSpPr>
        <p:spPr>
          <a:xfrm>
            <a:off x="298800" y="804863"/>
            <a:ext cx="4068000" cy="2534400"/>
          </a:xfrm>
        </p:spPr>
        <p:txBody>
          <a:bodyPr/>
          <a:lstStyle/>
          <a:p>
            <a:r>
              <a:rPr lang="en-US" dirty="0" err="1"/>
              <a:t>Beeld</a:t>
            </a:r>
            <a:endParaRPr lang="en-US" dirty="0"/>
          </a:p>
        </p:txBody>
      </p:sp>
      <p:sp>
        <p:nvSpPr>
          <p:cNvPr id="13" name="Picture Placeholder 3"/>
          <p:cNvSpPr>
            <a:spLocks noGrp="1"/>
          </p:cNvSpPr>
          <p:nvPr>
            <p:ph type="pic" sz="quarter" idx="18" hasCustomPrompt="1"/>
          </p:nvPr>
        </p:nvSpPr>
        <p:spPr>
          <a:xfrm>
            <a:off x="298800" y="3585413"/>
            <a:ext cx="4068000" cy="2534400"/>
          </a:xfrm>
        </p:spPr>
        <p:txBody>
          <a:bodyPr/>
          <a:lstStyle/>
          <a:p>
            <a:r>
              <a:rPr lang="en-US" dirty="0" err="1"/>
              <a:t>Beeld</a:t>
            </a:r>
            <a:endParaRPr lang="en-US" dirty="0"/>
          </a:p>
        </p:txBody>
      </p:sp>
      <p:sp>
        <p:nvSpPr>
          <p:cNvPr id="15" name="Picture Placeholder 3"/>
          <p:cNvSpPr>
            <a:spLocks noGrp="1"/>
          </p:cNvSpPr>
          <p:nvPr>
            <p:ph type="pic" sz="quarter" idx="19" hasCustomPrompt="1"/>
          </p:nvPr>
        </p:nvSpPr>
        <p:spPr>
          <a:xfrm>
            <a:off x="4588638" y="804863"/>
            <a:ext cx="4068000" cy="2534400"/>
          </a:xfrm>
        </p:spPr>
        <p:txBody>
          <a:bodyPr/>
          <a:lstStyle/>
          <a:p>
            <a:r>
              <a:rPr lang="en-US" dirty="0" err="1"/>
              <a:t>Beeld</a:t>
            </a:r>
            <a:endParaRPr lang="en-US" dirty="0"/>
          </a:p>
        </p:txBody>
      </p:sp>
      <p:sp>
        <p:nvSpPr>
          <p:cNvPr id="16" name="Picture Placeholder 3"/>
          <p:cNvSpPr>
            <a:spLocks noGrp="1"/>
          </p:cNvSpPr>
          <p:nvPr>
            <p:ph type="pic" sz="quarter" idx="20" hasCustomPrompt="1"/>
          </p:nvPr>
        </p:nvSpPr>
        <p:spPr>
          <a:xfrm>
            <a:off x="4588638" y="3585413"/>
            <a:ext cx="4068000" cy="2534400"/>
          </a:xfrm>
        </p:spPr>
        <p:txBody>
          <a:bodyPr/>
          <a:lstStyle/>
          <a:p>
            <a:r>
              <a:rPr lang="en-US" dirty="0" err="1"/>
              <a:t>Beeld</a:t>
            </a:r>
            <a:endParaRPr lang="en-US" dirty="0"/>
          </a:p>
        </p:txBody>
      </p:sp>
      <p:sp>
        <p:nvSpPr>
          <p:cNvPr id="18" name="Rectangle 17"/>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66393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ideo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73A6AD03-61D3-4B66-9D8F-2E1D506BB64A}"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Media Placeholder 3"/>
          <p:cNvSpPr>
            <a:spLocks noGrp="1"/>
          </p:cNvSpPr>
          <p:nvPr>
            <p:ph type="media" sz="quarter" idx="16"/>
          </p:nvPr>
        </p:nvSpPr>
        <p:spPr>
          <a:xfrm>
            <a:off x="298450" y="804863"/>
            <a:ext cx="8358188" cy="5314950"/>
          </a:xfrm>
        </p:spPr>
        <p:txBody>
          <a:bodyPr/>
          <a:lstStyle/>
          <a:p>
            <a:r>
              <a:rPr lang="en-US"/>
              <a:t>Click icon to add media</a:t>
            </a:r>
          </a:p>
        </p:txBody>
      </p:sp>
      <p:sp>
        <p:nvSpPr>
          <p:cNvPr id="13" name="Rectangle 12"/>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269563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Eind slide Algemeen">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500402" y="6356350"/>
            <a:ext cx="1864683" cy="365125"/>
          </a:xfrm>
          <a:prstGeom prst="rect">
            <a:avLst/>
          </a:prstGeom>
        </p:spPr>
        <p:txBody>
          <a:bodyPr lIns="0" rIns="0"/>
          <a:lstStyle>
            <a:lvl1pPr>
              <a:defRPr sz="900">
                <a:solidFill>
                  <a:schemeClr val="bg1">
                    <a:lumMod val="50000"/>
                  </a:schemeClr>
                </a:solidFill>
                <a:latin typeface="Arial"/>
              </a:defRPr>
            </a:lvl1pPr>
          </a:lstStyle>
          <a:p>
            <a:fld id="{4B20BF5C-D1BF-496A-9A30-A4B46EAFCFB6}" type="datetime1">
              <a:rPr lang="nl-NL" smtClean="0"/>
              <a:t>11-11-2022</a:t>
            </a:fld>
            <a:endParaRPr lang="en-US" dirty="0"/>
          </a:p>
        </p:txBody>
      </p:sp>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Bedankt</a:t>
            </a:r>
            <a:r>
              <a:rPr lang="en-US" dirty="0"/>
              <a:t> </a:t>
            </a:r>
            <a:r>
              <a:rPr lang="en-US" dirty="0" err="1"/>
              <a:t>voor</a:t>
            </a:r>
            <a:r>
              <a:rPr lang="en-US" dirty="0"/>
              <a:t> </a:t>
            </a:r>
            <a:r>
              <a:rPr lang="en-US" dirty="0" err="1"/>
              <a:t>jullie</a:t>
            </a:r>
            <a:r>
              <a:rPr lang="en-US" dirty="0"/>
              <a:t> </a:t>
            </a:r>
            <a:r>
              <a:rPr lang="en-US" dirty="0" err="1"/>
              <a:t>aandacht</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pic>
        <p:nvPicPr>
          <p:cNvPr id="8" name="Picture 7" descr="We_are_U.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5877272"/>
            <a:ext cx="2131200" cy="799983"/>
          </a:xfrm>
          <a:prstGeom prst="rect">
            <a:avLst/>
          </a:prstGeom>
        </p:spPr>
      </p:pic>
      <p:sp>
        <p:nvSpPr>
          <p:cNvPr id="9" name="Text Placeholder 21"/>
          <p:cNvSpPr>
            <a:spLocks noGrp="1"/>
          </p:cNvSpPr>
          <p:nvPr>
            <p:ph type="body" sz="quarter" idx="10" hasCustomPrompt="1"/>
          </p:nvPr>
        </p:nvSpPr>
        <p:spPr>
          <a:xfrm>
            <a:off x="500063" y="53097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10" name="Text Placeholder 21"/>
          <p:cNvSpPr>
            <a:spLocks noGrp="1"/>
          </p:cNvSpPr>
          <p:nvPr>
            <p:ph type="body" sz="quarter" idx="13" hasCustomPrompt="1"/>
          </p:nvPr>
        </p:nvSpPr>
        <p:spPr>
          <a:xfrm>
            <a:off x="500063" y="56526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11" name="Picture Placeholder 30"/>
          <p:cNvSpPr>
            <a:spLocks noGrp="1"/>
          </p:cNvSpPr>
          <p:nvPr>
            <p:ph type="pic" sz="quarter" idx="14" hasCustomPrompt="1"/>
          </p:nvPr>
        </p:nvSpPr>
        <p:spPr>
          <a:xfrm>
            <a:off x="6334126" y="230188"/>
            <a:ext cx="2322512" cy="239712"/>
          </a:xfrm>
        </p:spPr>
        <p:txBody>
          <a:bodyPr/>
          <a:lstStyle>
            <a:lvl1pPr algn="r">
              <a:defRPr sz="1600"/>
            </a:lvl1pPr>
          </a:lstStyle>
          <a:p>
            <a:r>
              <a:rPr lang="en-US" dirty="0"/>
              <a:t>Logo</a:t>
            </a:r>
          </a:p>
        </p:txBody>
      </p:sp>
      <p:pic>
        <p:nvPicPr>
          <p:cNvPr id="14" name="Picture 13" descr="We_are_U.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804248" y="5877272"/>
            <a:ext cx="2131200" cy="799983"/>
          </a:xfrm>
          <a:prstGeom prst="rect">
            <a:avLst/>
          </a:prstGeom>
        </p:spPr>
      </p:pic>
    </p:spTree>
    <p:extLst>
      <p:ext uri="{BB962C8B-B14F-4D97-AF65-F5344CB8AC3E}">
        <p14:creationId xmlns:p14="http://schemas.microsoft.com/office/powerpoint/2010/main" val="1487631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ind slide Faculteit">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500402" y="6356350"/>
            <a:ext cx="1864683" cy="365125"/>
          </a:xfrm>
          <a:prstGeom prst="rect">
            <a:avLst/>
          </a:prstGeom>
        </p:spPr>
        <p:txBody>
          <a:bodyPr lIns="0" rIns="0"/>
          <a:lstStyle>
            <a:lvl1pPr>
              <a:defRPr sz="900">
                <a:solidFill>
                  <a:schemeClr val="bg1">
                    <a:lumMod val="50000"/>
                  </a:schemeClr>
                </a:solidFill>
                <a:latin typeface="Arial"/>
              </a:defRPr>
            </a:lvl1pPr>
          </a:lstStyle>
          <a:p>
            <a:fld id="{B2F86641-7F6E-4544-A8FE-11DB7CA667D0}" type="datetime1">
              <a:rPr lang="nl-NL" smtClean="0"/>
              <a:t>11-11-2022</a:t>
            </a:fld>
            <a:endParaRPr lang="en-US" dirty="0"/>
          </a:p>
        </p:txBody>
      </p:sp>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Bedankt</a:t>
            </a:r>
            <a:r>
              <a:rPr lang="en-US" dirty="0"/>
              <a:t> </a:t>
            </a:r>
            <a:r>
              <a:rPr lang="en-US" dirty="0" err="1"/>
              <a:t>voor</a:t>
            </a:r>
            <a:r>
              <a:rPr lang="en-US" dirty="0"/>
              <a:t> </a:t>
            </a:r>
            <a:r>
              <a:rPr lang="en-US" dirty="0" err="1"/>
              <a:t>jullie</a:t>
            </a:r>
            <a:r>
              <a:rPr lang="en-US" dirty="0"/>
              <a:t> </a:t>
            </a:r>
            <a:r>
              <a:rPr lang="en-US" dirty="0" err="1"/>
              <a:t>aandacht</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cxnSp>
        <p:nvCxnSpPr>
          <p:cNvPr id="3" name="Straight Connector 2"/>
          <p:cNvCxnSpPr/>
          <p:nvPr/>
        </p:nvCxnSpPr>
        <p:spPr>
          <a:xfrm>
            <a:off x="0" y="699748"/>
            <a:ext cx="25524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21"/>
          <p:cNvSpPr>
            <a:spLocks noGrp="1"/>
          </p:cNvSpPr>
          <p:nvPr>
            <p:ph type="body" sz="quarter" idx="12" hasCustomPrompt="1"/>
          </p:nvPr>
        </p:nvSpPr>
        <p:spPr>
          <a:xfrm>
            <a:off x="500402" y="818864"/>
            <a:ext cx="5872163" cy="292386"/>
          </a:xfrm>
        </p:spPr>
        <p:txBody>
          <a:bodyPr tIns="0">
            <a:noAutofit/>
          </a:bodyPr>
          <a:lstStyle>
            <a:lvl1pPr marL="0" indent="0">
              <a:buFontTx/>
              <a:buNone/>
              <a:defRPr sz="1100" b="1" baseline="0">
                <a:solidFill>
                  <a:schemeClr val="tx1"/>
                </a:solidFill>
                <a:latin typeface="Aria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van de </a:t>
            </a:r>
            <a:r>
              <a:rPr lang="en-US" dirty="0" err="1"/>
              <a:t>Faculteit</a:t>
            </a:r>
            <a:endParaRPr lang="en-US" dirty="0"/>
          </a:p>
        </p:txBody>
      </p:sp>
      <p:pic>
        <p:nvPicPr>
          <p:cNvPr id="9" name="Picture 8" descr="We_are_U.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5877272"/>
            <a:ext cx="2131200" cy="799983"/>
          </a:xfrm>
          <a:prstGeom prst="rect">
            <a:avLst/>
          </a:prstGeom>
        </p:spPr>
      </p:pic>
      <p:sp>
        <p:nvSpPr>
          <p:cNvPr id="11" name="Text Placeholder 21"/>
          <p:cNvSpPr>
            <a:spLocks noGrp="1"/>
          </p:cNvSpPr>
          <p:nvPr>
            <p:ph type="body" sz="quarter" idx="10" hasCustomPrompt="1"/>
          </p:nvPr>
        </p:nvSpPr>
        <p:spPr>
          <a:xfrm>
            <a:off x="500063" y="53097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12" name="Text Placeholder 21"/>
          <p:cNvSpPr>
            <a:spLocks noGrp="1"/>
          </p:cNvSpPr>
          <p:nvPr>
            <p:ph type="body" sz="quarter" idx="13" hasCustomPrompt="1"/>
          </p:nvPr>
        </p:nvSpPr>
        <p:spPr>
          <a:xfrm>
            <a:off x="500063" y="56526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14" name="Picture Placeholder 30"/>
          <p:cNvSpPr>
            <a:spLocks noGrp="1"/>
          </p:cNvSpPr>
          <p:nvPr>
            <p:ph type="pic" sz="quarter" idx="14"/>
          </p:nvPr>
        </p:nvSpPr>
        <p:spPr>
          <a:xfrm>
            <a:off x="6334126" y="230188"/>
            <a:ext cx="2322512" cy="239712"/>
          </a:xfrm>
        </p:spPr>
        <p:txBody>
          <a:bodyPr/>
          <a:lstStyle/>
          <a:p>
            <a:r>
              <a:rPr lang="en-US"/>
              <a:t>Drag picture to placeholder or click icon to add</a:t>
            </a:r>
            <a:endParaRPr lang="en-US" dirty="0"/>
          </a:p>
        </p:txBody>
      </p:sp>
      <p:pic>
        <p:nvPicPr>
          <p:cNvPr id="18" name="Picture 17" descr="We_are_U.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804248" y="5877272"/>
            <a:ext cx="2131200" cy="799983"/>
          </a:xfrm>
          <a:prstGeom prst="rect">
            <a:avLst/>
          </a:prstGeom>
        </p:spPr>
      </p:pic>
    </p:spTree>
    <p:extLst>
      <p:ext uri="{BB962C8B-B14F-4D97-AF65-F5344CB8AC3E}">
        <p14:creationId xmlns:p14="http://schemas.microsoft.com/office/powerpoint/2010/main" val="2171958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044B8FF-59C1-4868-A528-6EF589A2756F}" type="slidenum">
              <a:rPr lang="en-US"/>
              <a:pPr>
                <a:defRPr/>
              </a:pPr>
              <a:t>‹#›</a:t>
            </a:fld>
            <a:endParaRPr lang="en-US"/>
          </a:p>
        </p:txBody>
      </p:sp>
    </p:spTree>
    <p:extLst>
      <p:ext uri="{BB962C8B-B14F-4D97-AF65-F5344CB8AC3E}">
        <p14:creationId xmlns:p14="http://schemas.microsoft.com/office/powerpoint/2010/main" val="2827796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slide Faculteit">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500402" y="6356350"/>
            <a:ext cx="1864683" cy="365125"/>
          </a:xfrm>
          <a:prstGeom prst="rect">
            <a:avLst/>
          </a:prstGeom>
        </p:spPr>
        <p:txBody>
          <a:bodyPr lIns="0" rIns="0"/>
          <a:lstStyle>
            <a:lvl1pPr>
              <a:defRPr sz="900">
                <a:solidFill>
                  <a:schemeClr val="bg1">
                    <a:lumMod val="50000"/>
                  </a:schemeClr>
                </a:solidFill>
                <a:latin typeface="Arial"/>
              </a:defRPr>
            </a:lvl1pPr>
          </a:lstStyle>
          <a:p>
            <a:fld id="{7563C00D-FD59-4A1A-ADB1-E19A0D67BF18}" type="datetime1">
              <a:rPr lang="nl-NL" smtClean="0"/>
              <a:t>11-11-2022</a:t>
            </a:fld>
            <a:endParaRPr lang="en-US" dirty="0"/>
          </a:p>
        </p:txBody>
      </p:sp>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Titel</a:t>
            </a:r>
            <a:r>
              <a:rPr lang="en-US" dirty="0"/>
              <a:t> van de </a:t>
            </a:r>
            <a:r>
              <a:rPr lang="en-US" dirty="0" err="1"/>
              <a:t>presentatie</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sp>
        <p:nvSpPr>
          <p:cNvPr id="22" name="Text Placeholder 21"/>
          <p:cNvSpPr>
            <a:spLocks noGrp="1"/>
          </p:cNvSpPr>
          <p:nvPr>
            <p:ph type="body" sz="quarter" idx="10" hasCustomPrompt="1"/>
          </p:nvPr>
        </p:nvSpPr>
        <p:spPr>
          <a:xfrm>
            <a:off x="500063" y="53097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24" name="Text Placeholder 21"/>
          <p:cNvSpPr>
            <a:spLocks noGrp="1"/>
          </p:cNvSpPr>
          <p:nvPr>
            <p:ph type="body" sz="quarter" idx="11" hasCustomPrompt="1"/>
          </p:nvPr>
        </p:nvSpPr>
        <p:spPr>
          <a:xfrm>
            <a:off x="500063" y="2977864"/>
            <a:ext cx="5872163" cy="929430"/>
          </a:xfrm>
        </p:spPr>
        <p:txBody>
          <a:bodyPr tIns="0">
            <a:noAutofit/>
          </a:bodyPr>
          <a:lstStyle>
            <a:lvl1pPr marL="0" indent="0">
              <a:spcBef>
                <a:spcPts val="0"/>
              </a:spcBef>
              <a:buFontTx/>
              <a:buNone/>
              <a:defRPr sz="20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a:t>Sub-</a:t>
            </a:r>
            <a:r>
              <a:rPr lang="en-US" dirty="0" err="1"/>
              <a:t>titel</a:t>
            </a:r>
            <a:r>
              <a:rPr lang="en-US" dirty="0"/>
              <a:t> van de </a:t>
            </a:r>
            <a:r>
              <a:rPr lang="en-US" dirty="0" err="1"/>
              <a:t>presentatie</a:t>
            </a:r>
            <a:endParaRPr lang="en-US" dirty="0"/>
          </a:p>
        </p:txBody>
      </p:sp>
      <p:cxnSp>
        <p:nvCxnSpPr>
          <p:cNvPr id="3" name="Straight Connector 2"/>
          <p:cNvCxnSpPr/>
          <p:nvPr/>
        </p:nvCxnSpPr>
        <p:spPr>
          <a:xfrm>
            <a:off x="0" y="699748"/>
            <a:ext cx="25524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21"/>
          <p:cNvSpPr>
            <a:spLocks noGrp="1"/>
          </p:cNvSpPr>
          <p:nvPr>
            <p:ph type="body" sz="quarter" idx="12" hasCustomPrompt="1"/>
          </p:nvPr>
        </p:nvSpPr>
        <p:spPr>
          <a:xfrm>
            <a:off x="500402" y="818864"/>
            <a:ext cx="5872163" cy="292386"/>
          </a:xfrm>
        </p:spPr>
        <p:txBody>
          <a:bodyPr tIns="0">
            <a:noAutofit/>
          </a:bodyPr>
          <a:lstStyle>
            <a:lvl1pPr marL="0" indent="0">
              <a:buFontTx/>
              <a:buNone/>
              <a:defRPr sz="1100" b="1" baseline="0">
                <a:solidFill>
                  <a:schemeClr val="tx1"/>
                </a:solidFill>
                <a:latin typeface="Aria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van de </a:t>
            </a:r>
            <a:r>
              <a:rPr lang="en-US" dirty="0" err="1"/>
              <a:t>Faculteit</a:t>
            </a:r>
            <a:endParaRPr lang="en-US" dirty="0"/>
          </a:p>
        </p:txBody>
      </p:sp>
      <p:sp>
        <p:nvSpPr>
          <p:cNvPr id="12" name="Text Placeholder 21"/>
          <p:cNvSpPr>
            <a:spLocks noGrp="1"/>
          </p:cNvSpPr>
          <p:nvPr>
            <p:ph type="body" sz="quarter" idx="13" hasCustomPrompt="1"/>
          </p:nvPr>
        </p:nvSpPr>
        <p:spPr>
          <a:xfrm>
            <a:off x="500063" y="5652617"/>
            <a:ext cx="3862001" cy="405284"/>
          </a:xfrm>
        </p:spPr>
        <p:txBody>
          <a:bodyPr>
            <a:noAutofit/>
          </a:bodyPr>
          <a:lstStyle>
            <a:lvl1pPr marL="0" indent="0">
              <a:buFontTx/>
              <a:buNone/>
              <a:defRPr sz="15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a:t>
            </a:r>
            <a:r>
              <a:rPr lang="en-US" dirty="0" err="1"/>
              <a:t>persoon</a:t>
            </a:r>
            <a:r>
              <a:rPr lang="en-US" dirty="0"/>
              <a:t> die de </a:t>
            </a:r>
            <a:r>
              <a:rPr lang="en-US" dirty="0" err="1"/>
              <a:t>presentatie</a:t>
            </a:r>
            <a:r>
              <a:rPr lang="en-US" dirty="0"/>
              <a:t> </a:t>
            </a:r>
            <a:r>
              <a:rPr lang="en-US" dirty="0" err="1"/>
              <a:t>geeft</a:t>
            </a:r>
            <a:endParaRPr lang="en-US" dirty="0"/>
          </a:p>
        </p:txBody>
      </p:sp>
      <p:sp>
        <p:nvSpPr>
          <p:cNvPr id="14" name="Picture Placeholder 30"/>
          <p:cNvSpPr>
            <a:spLocks noGrp="1"/>
          </p:cNvSpPr>
          <p:nvPr>
            <p:ph type="pic" sz="quarter" idx="14" hasCustomPrompt="1"/>
          </p:nvPr>
        </p:nvSpPr>
        <p:spPr>
          <a:xfrm>
            <a:off x="6334126" y="230188"/>
            <a:ext cx="2322512" cy="239712"/>
          </a:xfrm>
        </p:spPr>
        <p:txBody>
          <a:bodyPr>
            <a:noAutofit/>
          </a:bodyPr>
          <a:lstStyle>
            <a:lvl1pPr algn="r">
              <a:defRPr sz="1600"/>
            </a:lvl1pPr>
          </a:lstStyle>
          <a:p>
            <a:r>
              <a:rPr lang="en-US" dirty="0"/>
              <a:t>Logo</a:t>
            </a:r>
          </a:p>
        </p:txBody>
      </p:sp>
    </p:spTree>
    <p:extLst>
      <p:ext uri="{BB962C8B-B14F-4D97-AF65-F5344CB8AC3E}">
        <p14:creationId xmlns:p14="http://schemas.microsoft.com/office/powerpoint/2010/main" val="349856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oofdstuk slide Algemeen">
    <p:bg>
      <p:bgPr>
        <a:blipFill rotWithShape="1">
          <a:blip r:embed="rId2"/>
          <a:stretch>
            <a:fillRect/>
          </a:stretch>
        </a:blipFill>
        <a:effectLst/>
      </p:bgPr>
    </p:bg>
    <p:spTree>
      <p:nvGrpSpPr>
        <p:cNvPr id="1" name=""/>
        <p:cNvGrpSpPr/>
        <p:nvPr/>
      </p:nvGrpSpPr>
      <p:grpSpPr>
        <a:xfrm>
          <a:off x="0" y="0"/>
          <a:ext cx="0" cy="0"/>
          <a:chOff x="0" y="0"/>
          <a:chExt cx="0" cy="0"/>
        </a:xfrm>
      </p:grpSpPr>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Titel</a:t>
            </a:r>
            <a:r>
              <a:rPr lang="en-US" dirty="0"/>
              <a:t> van de </a:t>
            </a:r>
            <a:r>
              <a:rPr lang="en-US" dirty="0" err="1"/>
              <a:t>presentatie</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sp>
        <p:nvSpPr>
          <p:cNvPr id="24" name="Text Placeholder 21"/>
          <p:cNvSpPr>
            <a:spLocks noGrp="1"/>
          </p:cNvSpPr>
          <p:nvPr>
            <p:ph type="body" sz="quarter" idx="11" hasCustomPrompt="1"/>
          </p:nvPr>
        </p:nvSpPr>
        <p:spPr>
          <a:xfrm>
            <a:off x="500063" y="2977864"/>
            <a:ext cx="5872163" cy="929430"/>
          </a:xfrm>
        </p:spPr>
        <p:txBody>
          <a:bodyPr tIns="0">
            <a:noAutofit/>
          </a:bodyPr>
          <a:lstStyle>
            <a:lvl1pPr marL="0" indent="0">
              <a:spcBef>
                <a:spcPts val="0"/>
              </a:spcBef>
              <a:buFontTx/>
              <a:buNone/>
              <a:defRPr sz="20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a:t>Sub-</a:t>
            </a:r>
            <a:r>
              <a:rPr lang="en-US" dirty="0" err="1"/>
              <a:t>titel</a:t>
            </a:r>
            <a:r>
              <a:rPr lang="en-US" dirty="0"/>
              <a:t> van het </a:t>
            </a:r>
            <a:r>
              <a:rPr lang="en-US" dirty="0" err="1"/>
              <a:t>hoofdstuk</a:t>
            </a:r>
            <a:endParaRPr lang="en-US" dirty="0"/>
          </a:p>
        </p:txBody>
      </p:sp>
      <p:sp>
        <p:nvSpPr>
          <p:cNvPr id="8"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ED0C5844-4B9B-459F-B9FB-9A8DACB2D028}" type="datetime1">
              <a:rPr lang="nl-NL" smtClean="0"/>
              <a:t>11-11-2022</a:t>
            </a:fld>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sp>
        <p:nvSpPr>
          <p:cNvPr id="10" name="Picture Placeholder 30"/>
          <p:cNvSpPr>
            <a:spLocks noGrp="1"/>
          </p:cNvSpPr>
          <p:nvPr>
            <p:ph type="pic" sz="quarter" idx="14" hasCustomPrompt="1"/>
          </p:nvPr>
        </p:nvSpPr>
        <p:spPr>
          <a:xfrm>
            <a:off x="6334126" y="230188"/>
            <a:ext cx="2322512" cy="239712"/>
          </a:xfrm>
        </p:spPr>
        <p:txBody>
          <a:bodyPr>
            <a:noAutofit/>
          </a:bodyPr>
          <a:lstStyle>
            <a:lvl1pPr algn="r">
              <a:defRPr sz="1600"/>
            </a:lvl1pPr>
          </a:lstStyle>
          <a:p>
            <a:r>
              <a:rPr lang="en-US" dirty="0"/>
              <a:t>Logo</a:t>
            </a:r>
          </a:p>
        </p:txBody>
      </p:sp>
    </p:spTree>
    <p:extLst>
      <p:ext uri="{BB962C8B-B14F-4D97-AF65-F5344CB8AC3E}">
        <p14:creationId xmlns:p14="http://schemas.microsoft.com/office/powerpoint/2010/main" val="1601091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oofdstuk slide Faculteit">
    <p:bg>
      <p:bgPr>
        <a:blipFill rotWithShape="1">
          <a:blip r:embed="rId2"/>
          <a:stretch>
            <a:fillRect/>
          </a:stretch>
        </a:blipFill>
        <a:effectLst/>
      </p:bgPr>
    </p:bg>
    <p:spTree>
      <p:nvGrpSpPr>
        <p:cNvPr id="1" name=""/>
        <p:cNvGrpSpPr/>
        <p:nvPr/>
      </p:nvGrpSpPr>
      <p:grpSpPr>
        <a:xfrm>
          <a:off x="0" y="0"/>
          <a:ext cx="0" cy="0"/>
          <a:chOff x="0" y="0"/>
          <a:chExt cx="0" cy="0"/>
        </a:xfrm>
      </p:grpSpPr>
      <p:sp>
        <p:nvSpPr>
          <p:cNvPr id="13" name="Title Placeholder 1"/>
          <p:cNvSpPr>
            <a:spLocks noGrp="1"/>
          </p:cNvSpPr>
          <p:nvPr>
            <p:ph type="title" hasCustomPrompt="1"/>
          </p:nvPr>
        </p:nvSpPr>
        <p:spPr>
          <a:xfrm>
            <a:off x="500402" y="1431012"/>
            <a:ext cx="5871824" cy="1541729"/>
          </a:xfrm>
          <a:prstGeom prst="rect">
            <a:avLst/>
          </a:prstGeom>
        </p:spPr>
        <p:txBody>
          <a:bodyPr vert="horz" wrap="square" lIns="0" tIns="45720" rIns="0" bIns="45720" rtlCol="0" anchor="t" anchorCtr="0">
            <a:noAutofit/>
          </a:bodyPr>
          <a:lstStyle>
            <a:lvl1pPr marL="0" marR="0" indent="0" algn="l" defTabSz="914400" rtl="0" eaLnBrk="0" fontAlgn="base" latinLnBrk="0" hangingPunct="0">
              <a:lnSpc>
                <a:spcPct val="100000"/>
              </a:lnSpc>
              <a:spcBef>
                <a:spcPts val="0"/>
              </a:spcBef>
              <a:spcAft>
                <a:spcPct val="0"/>
              </a:spcAft>
              <a:buClrTx/>
              <a:buSzTx/>
              <a:buFontTx/>
              <a:buNone/>
              <a:tabLst/>
              <a:defRPr baseline="0"/>
            </a:lvl1pPr>
          </a:lstStyle>
          <a:p>
            <a:pPr marL="324000" marR="0" lvl="0" indent="-324000" defTabSz="914400" rtl="0" eaLnBrk="0" fontAlgn="base" latinLnBrk="0" hangingPunct="0">
              <a:lnSpc>
                <a:spcPct val="120000"/>
              </a:lnSpc>
              <a:spcBef>
                <a:spcPts val="0"/>
              </a:spcBef>
              <a:spcAft>
                <a:spcPct val="0"/>
              </a:spcAft>
              <a:tabLst/>
              <a:defRPr/>
            </a:pPr>
            <a:r>
              <a:rPr lang="en-US" dirty="0" err="1"/>
              <a:t>Titel</a:t>
            </a:r>
            <a:r>
              <a:rPr lang="en-US" dirty="0"/>
              <a:t> van de </a:t>
            </a:r>
            <a:r>
              <a:rPr lang="en-US" dirty="0" err="1"/>
              <a:t>presentatie</a:t>
            </a:r>
            <a:endParaRPr lang="en-US" dirty="0"/>
          </a:p>
        </p:txBody>
      </p:sp>
      <p:pic>
        <p:nvPicPr>
          <p:cNvPr id="16" name="Picture 15"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400" y="230400"/>
            <a:ext cx="2322000" cy="239122"/>
          </a:xfrm>
          <a:prstGeom prst="rect">
            <a:avLst/>
          </a:prstGeom>
        </p:spPr>
      </p:pic>
      <p:sp>
        <p:nvSpPr>
          <p:cNvPr id="24" name="Text Placeholder 21"/>
          <p:cNvSpPr>
            <a:spLocks noGrp="1"/>
          </p:cNvSpPr>
          <p:nvPr>
            <p:ph type="body" sz="quarter" idx="11" hasCustomPrompt="1"/>
          </p:nvPr>
        </p:nvSpPr>
        <p:spPr>
          <a:xfrm>
            <a:off x="500063" y="2977864"/>
            <a:ext cx="5872163" cy="929430"/>
          </a:xfrm>
        </p:spPr>
        <p:txBody>
          <a:bodyPr tIns="0">
            <a:noAutofit/>
          </a:bodyPr>
          <a:lstStyle>
            <a:lvl1pPr marL="0" indent="0">
              <a:spcBef>
                <a:spcPts val="0"/>
              </a:spcBef>
              <a:buFontTx/>
              <a:buNone/>
              <a:defRPr sz="2000" baseline="0">
                <a:solidFill>
                  <a:schemeClr val="bg1">
                    <a:lumMod val="50000"/>
                  </a:schemeClr>
                </a:solidFil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a:t>Sub-</a:t>
            </a:r>
            <a:r>
              <a:rPr lang="en-US" dirty="0" err="1"/>
              <a:t>titel</a:t>
            </a:r>
            <a:r>
              <a:rPr lang="en-US" dirty="0"/>
              <a:t> van het </a:t>
            </a:r>
            <a:r>
              <a:rPr lang="en-US" dirty="0" err="1"/>
              <a:t>hoofdstuk</a:t>
            </a:r>
            <a:endParaRPr lang="en-US" dirty="0"/>
          </a:p>
        </p:txBody>
      </p:sp>
      <p:sp>
        <p:nvSpPr>
          <p:cNvPr id="8"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50ECE130-6057-4593-A5E5-C5767C4D5741}" type="datetime1">
              <a:rPr lang="nl-NL" smtClean="0"/>
              <a:t>11-11-2022</a:t>
            </a:fld>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cxnSp>
        <p:nvCxnSpPr>
          <p:cNvPr id="7" name="Straight Connector 6"/>
          <p:cNvCxnSpPr/>
          <p:nvPr/>
        </p:nvCxnSpPr>
        <p:spPr>
          <a:xfrm>
            <a:off x="0" y="699748"/>
            <a:ext cx="25524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21"/>
          <p:cNvSpPr>
            <a:spLocks noGrp="1"/>
          </p:cNvSpPr>
          <p:nvPr>
            <p:ph type="body" sz="quarter" idx="12" hasCustomPrompt="1"/>
          </p:nvPr>
        </p:nvSpPr>
        <p:spPr>
          <a:xfrm>
            <a:off x="500402" y="818864"/>
            <a:ext cx="5872163" cy="292386"/>
          </a:xfrm>
        </p:spPr>
        <p:txBody>
          <a:bodyPr tIns="0">
            <a:noAutofit/>
          </a:bodyPr>
          <a:lstStyle>
            <a:lvl1pPr marL="0" indent="0">
              <a:buFontTx/>
              <a:buNone/>
              <a:defRPr sz="1100" b="1" baseline="0">
                <a:solidFill>
                  <a:schemeClr val="tx1"/>
                </a:solidFill>
                <a:latin typeface="Arial"/>
              </a:defRPr>
            </a:lvl1pPr>
            <a:lvl2pPr marL="458100" indent="0">
              <a:buFontTx/>
              <a:buNone/>
              <a:defRPr/>
            </a:lvl2pPr>
            <a:lvl3pPr marL="915300" indent="0">
              <a:buFontTx/>
              <a:buNone/>
              <a:defRPr/>
            </a:lvl3pPr>
            <a:lvl4pPr marL="1372500" indent="0">
              <a:buFontTx/>
              <a:buNone/>
              <a:defRPr/>
            </a:lvl4pPr>
            <a:lvl5pPr marL="1829700" indent="0">
              <a:buFontTx/>
              <a:buNone/>
              <a:defRPr/>
            </a:lvl5pPr>
          </a:lstStyle>
          <a:p>
            <a:pPr lvl="0"/>
            <a:r>
              <a:rPr lang="en-US" dirty="0" err="1"/>
              <a:t>Naam</a:t>
            </a:r>
            <a:r>
              <a:rPr lang="en-US" dirty="0"/>
              <a:t> van de </a:t>
            </a:r>
            <a:r>
              <a:rPr lang="en-US" dirty="0" err="1"/>
              <a:t>Faculteit</a:t>
            </a:r>
            <a:endParaRPr lang="en-US" dirty="0"/>
          </a:p>
        </p:txBody>
      </p:sp>
      <p:sp>
        <p:nvSpPr>
          <p:cNvPr id="11" name="Picture Placeholder 30"/>
          <p:cNvSpPr>
            <a:spLocks noGrp="1"/>
          </p:cNvSpPr>
          <p:nvPr>
            <p:ph type="pic" sz="quarter" idx="14" hasCustomPrompt="1"/>
          </p:nvPr>
        </p:nvSpPr>
        <p:spPr>
          <a:xfrm>
            <a:off x="6334126" y="230188"/>
            <a:ext cx="2322512" cy="239712"/>
          </a:xfrm>
        </p:spPr>
        <p:txBody>
          <a:bodyPr>
            <a:noAutofit/>
          </a:bodyPr>
          <a:lstStyle>
            <a:lvl1pPr algn="r">
              <a:defRPr sz="1600"/>
            </a:lvl1pPr>
          </a:lstStyle>
          <a:p>
            <a:r>
              <a:rPr lang="en-US" dirty="0"/>
              <a:t>Logo</a:t>
            </a:r>
          </a:p>
        </p:txBody>
      </p:sp>
    </p:spTree>
    <p:extLst>
      <p:ext uri="{BB962C8B-B14F-4D97-AF65-F5344CB8AC3E}">
        <p14:creationId xmlns:p14="http://schemas.microsoft.com/office/powerpoint/2010/main" val="434911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kst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E969472D-31C9-4763-B1F7-D4D425602DCF}"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sp>
        <p:nvSpPr>
          <p:cNvPr id="13" name="Title Placeholder 1"/>
          <p:cNvSpPr>
            <a:spLocks noGrp="1"/>
          </p:cNvSpPr>
          <p:nvPr>
            <p:ph type="title" hasCustomPrompt="1"/>
          </p:nvPr>
        </p:nvSpPr>
        <p:spPr>
          <a:xfrm>
            <a:off x="500401" y="805277"/>
            <a:ext cx="8046700"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sp>
        <p:nvSpPr>
          <p:cNvPr id="6" name="Text Placeholder 5"/>
          <p:cNvSpPr>
            <a:spLocks noGrp="1"/>
          </p:cNvSpPr>
          <p:nvPr>
            <p:ph type="body" sz="quarter" idx="10" hasCustomPrompt="1"/>
          </p:nvPr>
        </p:nvSpPr>
        <p:spPr>
          <a:xfrm>
            <a:off x="500063" y="1818071"/>
            <a:ext cx="8047037" cy="4301446"/>
          </a:xfrm>
        </p:spPr>
        <p:txBody>
          <a:bodyPr/>
          <a:lstStyle>
            <a:lvl1pPr marL="0" indent="0">
              <a:buFontTx/>
              <a:buNone/>
              <a:defRPr/>
            </a:lvl1pPr>
            <a:lvl2pPr marL="800100" indent="-342000">
              <a:buFont typeface="Wingdings" charset="2"/>
              <a:buChar char="§"/>
              <a:defRPr/>
            </a:lvl2pPr>
            <a:lvl3pPr marL="1257300" indent="-342000">
              <a:buFont typeface="Wingdings" charset="2"/>
              <a:buChar char="§"/>
              <a:defRPr/>
            </a:lvl3pPr>
            <a:lvl4pPr marL="1714500" indent="-342000">
              <a:buFont typeface="Wingdings" charset="2"/>
              <a:buChar char="§"/>
              <a:defRPr/>
            </a:lvl4pPr>
            <a:lvl5pPr marL="2171700" indent="-342000">
              <a:buFont typeface="Wingdings" charset="2"/>
              <a:buChar char="§"/>
              <a:defRPr/>
            </a:lvl5pPr>
          </a:lstStyle>
          <a:p>
            <a:pPr lvl="0"/>
            <a:r>
              <a:rPr lang="en-US" dirty="0" err="1"/>
              <a:t>Tekst</a:t>
            </a:r>
            <a:endParaRPr lang="en-US" dirty="0"/>
          </a:p>
        </p:txBody>
      </p:sp>
      <p:pic>
        <p:nvPicPr>
          <p:cNvPr id="11" name="Picture 10"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Tree>
    <p:extLst>
      <p:ext uri="{BB962C8B-B14F-4D97-AF65-F5344CB8AC3E}">
        <p14:creationId xmlns:p14="http://schemas.microsoft.com/office/powerpoint/2010/main" val="1805482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abel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B56304DF-C674-4029-9F6F-7ACA9EAF0404}"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sp>
        <p:nvSpPr>
          <p:cNvPr id="13" name="Title Placeholder 1"/>
          <p:cNvSpPr>
            <a:spLocks noGrp="1"/>
          </p:cNvSpPr>
          <p:nvPr>
            <p:ph type="title" hasCustomPrompt="1"/>
          </p:nvPr>
        </p:nvSpPr>
        <p:spPr>
          <a:xfrm>
            <a:off x="500400" y="805277"/>
            <a:ext cx="8156237"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pic>
        <p:nvPicPr>
          <p:cNvPr id="11" name="Picture 10"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5" name="Table Placeholder 4"/>
          <p:cNvSpPr>
            <a:spLocks noGrp="1"/>
          </p:cNvSpPr>
          <p:nvPr>
            <p:ph type="tbl" sz="quarter" idx="16" hasCustomPrompt="1"/>
          </p:nvPr>
        </p:nvSpPr>
        <p:spPr>
          <a:xfrm>
            <a:off x="500063" y="1817688"/>
            <a:ext cx="8156575" cy="4302125"/>
          </a:xfrm>
        </p:spPr>
        <p:txBody>
          <a:bodyPr/>
          <a:lstStyle/>
          <a:p>
            <a:r>
              <a:rPr lang="en-US" dirty="0" err="1"/>
              <a:t>Tabel</a:t>
            </a:r>
            <a:endParaRPr lang="en-US" dirty="0"/>
          </a:p>
        </p:txBody>
      </p:sp>
    </p:spTree>
    <p:extLst>
      <p:ext uri="{BB962C8B-B14F-4D97-AF65-F5344CB8AC3E}">
        <p14:creationId xmlns:p14="http://schemas.microsoft.com/office/powerpoint/2010/main" val="1249530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rafiek en beeld rechtsonder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67D451EF-38FD-4C6B-9EC0-F0FFC7C6FC38}"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sp>
        <p:nvSpPr>
          <p:cNvPr id="13" name="Title Placeholder 1"/>
          <p:cNvSpPr>
            <a:spLocks noGrp="1"/>
          </p:cNvSpPr>
          <p:nvPr>
            <p:ph type="title" hasCustomPrompt="1"/>
          </p:nvPr>
        </p:nvSpPr>
        <p:spPr>
          <a:xfrm>
            <a:off x="500400" y="805277"/>
            <a:ext cx="8156237"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pic>
        <p:nvPicPr>
          <p:cNvPr id="11" name="Picture 10" descr="UvA_NL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Chart Placeholder 2"/>
          <p:cNvSpPr>
            <a:spLocks noGrp="1"/>
          </p:cNvSpPr>
          <p:nvPr>
            <p:ph type="chart" sz="quarter" idx="18" hasCustomPrompt="1"/>
          </p:nvPr>
        </p:nvSpPr>
        <p:spPr>
          <a:xfrm>
            <a:off x="500063" y="1817688"/>
            <a:ext cx="8156575" cy="4302125"/>
          </a:xfrm>
        </p:spPr>
        <p:txBody>
          <a:bodyPr/>
          <a:lstStyle/>
          <a:p>
            <a:r>
              <a:rPr lang="en-US" dirty="0" err="1"/>
              <a:t>Grafiek</a:t>
            </a:r>
            <a:endParaRPr lang="en-US" dirty="0"/>
          </a:p>
        </p:txBody>
      </p:sp>
    </p:spTree>
    <p:extLst>
      <p:ext uri="{BB962C8B-B14F-4D97-AF65-F5344CB8AC3E}">
        <p14:creationId xmlns:p14="http://schemas.microsoft.com/office/powerpoint/2010/main" val="3778182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rafiek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A430AC11-B842-4186-9347-8518A31B31A6}"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itle Placeholder 1"/>
          <p:cNvSpPr>
            <a:spLocks noGrp="1"/>
          </p:cNvSpPr>
          <p:nvPr>
            <p:ph type="title" hasCustomPrompt="1"/>
          </p:nvPr>
        </p:nvSpPr>
        <p:spPr>
          <a:xfrm>
            <a:off x="500401" y="805277"/>
            <a:ext cx="8156237"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sp>
        <p:nvSpPr>
          <p:cNvPr id="3" name="Chart Placeholder 2"/>
          <p:cNvSpPr>
            <a:spLocks noGrp="1"/>
          </p:cNvSpPr>
          <p:nvPr>
            <p:ph type="chart" sz="quarter" idx="18" hasCustomPrompt="1"/>
          </p:nvPr>
        </p:nvSpPr>
        <p:spPr>
          <a:xfrm>
            <a:off x="500063" y="1817688"/>
            <a:ext cx="8156575" cy="4302125"/>
          </a:xfrm>
        </p:spPr>
        <p:txBody>
          <a:bodyPr/>
          <a:lstStyle/>
          <a:p>
            <a:r>
              <a:rPr lang="en-US" dirty="0" err="1"/>
              <a:t>Grafiek</a:t>
            </a:r>
            <a:endParaRPr lang="en-US" dirty="0"/>
          </a:p>
        </p:txBody>
      </p:sp>
      <p:sp>
        <p:nvSpPr>
          <p:cNvPr id="15" name="Rectangle 14"/>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24190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kst en beeld slide">
    <p:spTree>
      <p:nvGrpSpPr>
        <p:cNvPr id="1" name=""/>
        <p:cNvGrpSpPr/>
        <p:nvPr/>
      </p:nvGrpSpPr>
      <p:grpSpPr>
        <a:xfrm>
          <a:off x="0" y="0"/>
          <a:ext cx="0" cy="0"/>
          <a:chOff x="0" y="0"/>
          <a:chExt cx="0" cy="0"/>
        </a:xfrm>
      </p:grpSpPr>
      <p:sp>
        <p:nvSpPr>
          <p:cNvPr id="7" name="Date Placeholder 3"/>
          <p:cNvSpPr>
            <a:spLocks noGrp="1"/>
          </p:cNvSpPr>
          <p:nvPr>
            <p:ph type="dt" sz="half" idx="2"/>
          </p:nvPr>
        </p:nvSpPr>
        <p:spPr>
          <a:xfrm>
            <a:off x="905369" y="6356350"/>
            <a:ext cx="1647031" cy="365125"/>
          </a:xfrm>
          <a:prstGeom prst="rect">
            <a:avLst/>
          </a:prstGeom>
        </p:spPr>
        <p:txBody>
          <a:bodyPr lIns="0" rIns="0"/>
          <a:lstStyle>
            <a:lvl1pPr>
              <a:defRPr sz="900">
                <a:solidFill>
                  <a:schemeClr val="bg1">
                    <a:lumMod val="50000"/>
                  </a:schemeClr>
                </a:solidFill>
                <a:latin typeface="Arial"/>
              </a:defRPr>
            </a:lvl1pPr>
          </a:lstStyle>
          <a:p>
            <a:fld id="{F351FC7C-361C-4487-AE4A-5B213AB583BE}" type="datetime1">
              <a:rPr lang="nl-NL" smtClean="0"/>
              <a:t>11-11-2022</a:t>
            </a:fld>
            <a:endParaRPr lang="en-US" dirty="0"/>
          </a:p>
        </p:txBody>
      </p:sp>
      <p:sp>
        <p:nvSpPr>
          <p:cNvPr id="8" name="Footer Placeholder 4"/>
          <p:cNvSpPr>
            <a:spLocks noGrp="1"/>
          </p:cNvSpPr>
          <p:nvPr>
            <p:ph type="ftr" sz="quarter" idx="3"/>
          </p:nvPr>
        </p:nvSpPr>
        <p:spPr>
          <a:xfrm>
            <a:off x="2696380" y="6356350"/>
            <a:ext cx="4619739"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9" name="Slide Number Placeholder 5"/>
          <p:cNvSpPr>
            <a:spLocks noGrp="1"/>
          </p:cNvSpPr>
          <p:nvPr>
            <p:ph type="sldNum" sz="quarter" idx="4"/>
          </p:nvPr>
        </p:nvSpPr>
        <p:spPr>
          <a:xfrm>
            <a:off x="457200" y="6356350"/>
            <a:ext cx="298450"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pic>
        <p:nvPicPr>
          <p:cNvPr id="11" name="Picture 10" descr="UvA_NL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00" y="295200"/>
            <a:ext cx="1630800" cy="167942"/>
          </a:xfrm>
          <a:prstGeom prst="rect">
            <a:avLst/>
          </a:prstGeom>
        </p:spPr>
      </p:pic>
      <p:sp>
        <p:nvSpPr>
          <p:cNvPr id="14" name="Picture Placeholder 30"/>
          <p:cNvSpPr>
            <a:spLocks noGrp="1"/>
          </p:cNvSpPr>
          <p:nvPr>
            <p:ph type="pic" sz="quarter" idx="14" hasCustomPrompt="1"/>
          </p:nvPr>
        </p:nvSpPr>
        <p:spPr>
          <a:xfrm>
            <a:off x="6334126" y="295200"/>
            <a:ext cx="2322512" cy="174700"/>
          </a:xfrm>
        </p:spPr>
        <p:txBody>
          <a:bodyPr>
            <a:noAutofit/>
          </a:bodyPr>
          <a:lstStyle>
            <a:lvl1pPr algn="r">
              <a:defRPr sz="1600"/>
            </a:lvl1pPr>
          </a:lstStyle>
          <a:p>
            <a:r>
              <a:rPr lang="en-US" dirty="0"/>
              <a:t>Logo</a:t>
            </a:r>
          </a:p>
        </p:txBody>
      </p:sp>
      <p:sp>
        <p:nvSpPr>
          <p:cNvPr id="10" name="Rectangle 9"/>
          <p:cNvSpPr/>
          <p:nvPr/>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icture Placeholder 3"/>
          <p:cNvSpPr>
            <a:spLocks noGrp="1"/>
          </p:cNvSpPr>
          <p:nvPr>
            <p:ph type="pic" sz="quarter" idx="17" hasCustomPrompt="1"/>
          </p:nvPr>
        </p:nvSpPr>
        <p:spPr>
          <a:xfrm>
            <a:off x="4588638" y="1818071"/>
            <a:ext cx="4068000" cy="4301742"/>
          </a:xfrm>
        </p:spPr>
        <p:txBody>
          <a:bodyPr/>
          <a:lstStyle/>
          <a:p>
            <a:r>
              <a:rPr lang="en-US" dirty="0" err="1"/>
              <a:t>Beeld</a:t>
            </a:r>
            <a:endParaRPr lang="en-US" dirty="0"/>
          </a:p>
        </p:txBody>
      </p:sp>
      <p:sp>
        <p:nvSpPr>
          <p:cNvPr id="13" name="Title Placeholder 1"/>
          <p:cNvSpPr>
            <a:spLocks noGrp="1"/>
          </p:cNvSpPr>
          <p:nvPr>
            <p:ph type="title" hasCustomPrompt="1"/>
          </p:nvPr>
        </p:nvSpPr>
        <p:spPr>
          <a:xfrm>
            <a:off x="500401" y="805277"/>
            <a:ext cx="8156237" cy="1012794"/>
          </a:xfrm>
          <a:prstGeom prst="rect">
            <a:avLst/>
          </a:prstGeom>
        </p:spPr>
        <p:txBody>
          <a:bodyPr vert="horz" wrap="square" lIns="0" tIns="45720" rIns="0" bIns="45720" rtlCol="0" anchor="t" anchorCtr="0">
            <a:noAutofit/>
          </a:bodyPr>
          <a:lstStyle/>
          <a:p>
            <a:r>
              <a:rPr lang="en-US" dirty="0" err="1"/>
              <a:t>Titel</a:t>
            </a:r>
            <a:r>
              <a:rPr lang="en-US" dirty="0"/>
              <a:t> van de slide</a:t>
            </a:r>
          </a:p>
        </p:txBody>
      </p:sp>
      <p:sp>
        <p:nvSpPr>
          <p:cNvPr id="15" name="Text Placeholder 5"/>
          <p:cNvSpPr>
            <a:spLocks noGrp="1"/>
          </p:cNvSpPr>
          <p:nvPr>
            <p:ph type="body" sz="quarter" idx="10" hasCustomPrompt="1"/>
          </p:nvPr>
        </p:nvSpPr>
        <p:spPr>
          <a:xfrm>
            <a:off x="500063" y="1818071"/>
            <a:ext cx="3866387" cy="4301446"/>
          </a:xfrm>
        </p:spPr>
        <p:txBody>
          <a:bodyPr>
            <a:normAutofit/>
          </a:bodyPr>
          <a:lstStyle>
            <a:lvl1pPr marL="0" indent="0">
              <a:spcBef>
                <a:spcPts val="0"/>
              </a:spcBef>
              <a:buFontTx/>
              <a:buNone/>
              <a:defRPr sz="1500"/>
            </a:lvl1pPr>
            <a:lvl2pPr marL="800100" indent="-342000">
              <a:buFont typeface="Wingdings" charset="2"/>
              <a:buChar char="§"/>
              <a:defRPr/>
            </a:lvl2pPr>
            <a:lvl3pPr marL="1257300" indent="-342000">
              <a:buFont typeface="Wingdings" charset="2"/>
              <a:buChar char="§"/>
              <a:defRPr/>
            </a:lvl3pPr>
            <a:lvl4pPr marL="1714500" indent="-342000">
              <a:buFont typeface="Wingdings" charset="2"/>
              <a:buChar char="§"/>
              <a:defRPr/>
            </a:lvl4pPr>
            <a:lvl5pPr marL="2171700" indent="-342000">
              <a:buFont typeface="Wingdings" charset="2"/>
              <a:buChar char="§"/>
              <a:defRPr/>
            </a:lvl5pPr>
          </a:lstStyle>
          <a:p>
            <a:pPr lvl="0"/>
            <a:r>
              <a:rPr lang="en-US" dirty="0" err="1"/>
              <a:t>Tekst</a:t>
            </a:r>
            <a:endParaRPr lang="en-US" dirty="0"/>
          </a:p>
        </p:txBody>
      </p:sp>
      <p:sp>
        <p:nvSpPr>
          <p:cNvPr id="17" name="Rectangle 16"/>
          <p:cNvSpPr/>
          <p:nvPr userDrawn="1"/>
        </p:nvSpPr>
        <p:spPr>
          <a:xfrm>
            <a:off x="8902700" y="-16934"/>
            <a:ext cx="241300" cy="6894000"/>
          </a:xfrm>
          <a:prstGeom prst="rect">
            <a:avLst/>
          </a:prstGeom>
          <a:blipFill rotWithShape="1">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3454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0400" y="805277"/>
            <a:ext cx="7991667" cy="1012794"/>
          </a:xfrm>
          <a:prstGeom prst="rect">
            <a:avLst/>
          </a:prstGeom>
        </p:spPr>
        <p:txBody>
          <a:bodyPr vert="horz" wrap="square" lIns="0" tIns="45720" rIns="0" bIns="45720" rtlCol="0" anchor="t" anchorCtr="0">
            <a:noAutofit/>
          </a:bodyPr>
          <a:lstStyle/>
          <a:p>
            <a:r>
              <a:rPr lang="en-US" dirty="0"/>
              <a:t>Click to edit Master</a:t>
            </a:r>
            <a:br>
              <a:rPr lang="en-US" dirty="0"/>
            </a:br>
            <a:endParaRPr lang="en-US" dirty="0"/>
          </a:p>
        </p:txBody>
      </p:sp>
      <p:sp>
        <p:nvSpPr>
          <p:cNvPr id="3" name="Text Placeholder 2"/>
          <p:cNvSpPr>
            <a:spLocks noGrp="1"/>
          </p:cNvSpPr>
          <p:nvPr>
            <p:ph type="body" idx="1"/>
          </p:nvPr>
        </p:nvSpPr>
        <p:spPr>
          <a:xfrm>
            <a:off x="500400" y="1896083"/>
            <a:ext cx="7991667" cy="4143090"/>
          </a:xfrm>
          <a:prstGeom prst="rect">
            <a:avLst/>
          </a:prstGeom>
        </p:spPr>
        <p:txBody>
          <a:bodyPr vert="horz" lIns="0" tIns="45720" rIns="0" bIns="45720" rtlCol="0">
            <a:normAutofit/>
          </a:bodyPr>
          <a:lstStyle/>
          <a:p>
            <a:pPr marL="0" marR="0" lvl="0" indent="0" algn="l" defTabSz="914400" rtl="0" eaLnBrk="0" fontAlgn="base" latinLnBrk="0" hangingPunct="0">
              <a:lnSpc>
                <a:spcPct val="120000"/>
              </a:lnSpc>
              <a:spcBef>
                <a:spcPts val="0"/>
              </a:spcBef>
              <a:spcAft>
                <a:spcPct val="0"/>
              </a:spcAft>
              <a:buClrTx/>
              <a:buSzTx/>
              <a:buFontTx/>
              <a:buNone/>
              <a:tabLst/>
              <a:defRPr/>
            </a:pP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Nam liber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tempor</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cum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soluta</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nobis</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eleifend</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option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congue</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nihil</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im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perdiet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doming id quod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mazim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placerat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facer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possim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assum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Lorem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ipsum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dolor</a:t>
            </a:r>
          </a:p>
          <a:p>
            <a:pPr marL="0" marR="0" lvl="0" indent="0" algn="l" defTabSz="914400" rtl="0" eaLnBrk="0" fontAlgn="base" latinLnBrk="0" hangingPunct="0">
              <a:lnSpc>
                <a:spcPct val="120000"/>
              </a:lnSpc>
              <a:spcBef>
                <a:spcPts val="0"/>
              </a:spcBef>
              <a:spcAft>
                <a:spcPct val="0"/>
              </a:spcAft>
              <a:buClrTx/>
              <a:buSzTx/>
              <a:buFontTx/>
              <a:buNone/>
              <a:tabLst/>
              <a:defRPr/>
            </a:pP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sit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amet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a:t>
            </a:r>
          </a:p>
          <a:p>
            <a:pPr marL="324000" marR="0" lvl="0" indent="-324000" algn="l" defTabSz="914400" rtl="0" eaLnBrk="0" fontAlgn="base" latinLnBrk="0" hangingPunct="0">
              <a:lnSpc>
                <a:spcPct val="120000"/>
              </a:lnSpc>
              <a:spcBef>
                <a:spcPts val="0"/>
              </a:spcBef>
              <a:spcAft>
                <a:spcPct val="0"/>
              </a:spcAft>
              <a:buClrTx/>
              <a:buSzTx/>
              <a:buFont typeface="Wingdings" charset="2"/>
              <a:buChar char="§"/>
              <a:tabLst/>
              <a:defRPr/>
            </a:pPr>
            <a:endPar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endParaRPr>
          </a:p>
          <a:p>
            <a:pPr marL="324000" marR="0" lvl="0" indent="-324000" algn="l" defTabSz="914400" rtl="0" eaLnBrk="0" fontAlgn="base" latinLnBrk="0" hangingPunct="0">
              <a:lnSpc>
                <a:spcPct val="120000"/>
              </a:lnSpc>
              <a:spcBef>
                <a:spcPts val="0"/>
              </a:spcBef>
              <a:spcAft>
                <a:spcPct val="0"/>
              </a:spcAft>
              <a:buClrTx/>
              <a:buSzTx/>
              <a:buFont typeface="Wingdings" charset="2"/>
              <a:buChar char="§"/>
              <a:tabLst/>
              <a:defRPr/>
            </a:pP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Lorem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ipsum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dolor sit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amet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consectetuer</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adipiscing</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elit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sed</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diam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nonummy</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nibh</a:t>
            </a:r>
            <a:endPar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endParaRPr>
          </a:p>
          <a:p>
            <a:pPr marL="324000" marR="0" lvl="0" indent="-324000" algn="l" defTabSz="914400" rtl="0" eaLnBrk="0" fontAlgn="base" latinLnBrk="0" hangingPunct="0">
              <a:lnSpc>
                <a:spcPct val="120000"/>
              </a:lnSpc>
              <a:spcBef>
                <a:spcPts val="0"/>
              </a:spcBef>
              <a:spcAft>
                <a:spcPct val="0"/>
              </a:spcAft>
              <a:buClrTx/>
              <a:buSzTx/>
              <a:buFont typeface="Wingdings" charset="2"/>
              <a:buChar char="§"/>
              <a:tabLst/>
              <a:defRPr/>
            </a:pP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Vel</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illum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dolore</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eu</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feugiat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nulla</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facilisis</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vero</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eros</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et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acc</a:t>
            </a:r>
            <a:endPar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endParaRPr>
          </a:p>
          <a:p>
            <a:pPr marL="324000" marR="0" lvl="0" indent="-324000" algn="l" defTabSz="914400" rtl="0" eaLnBrk="0" fontAlgn="base" latinLnBrk="0" hangingPunct="0">
              <a:lnSpc>
                <a:spcPct val="120000"/>
              </a:lnSpc>
              <a:spcBef>
                <a:spcPts val="0"/>
              </a:spcBef>
              <a:spcAft>
                <a:spcPct val="0"/>
              </a:spcAft>
              <a:buClrTx/>
              <a:buSzTx/>
              <a:buFont typeface="Wingdings" charset="2"/>
              <a:buChar char="§"/>
              <a:tabLst/>
              <a:defRPr/>
            </a:pP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Ut</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wisi</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enim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ad minim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veniam</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quis</a:t>
            </a:r>
            <a:r>
              <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rPr>
              <a:t> </a:t>
            </a:r>
            <a:r>
              <a:rPr kumimoji="0" lang="en-US" sz="2000" b="0" i="0" u="none" strike="noStrike" kern="1200" cap="none" spc="0" normalizeH="0" baseline="0" noProof="0" dirty="0" err="1">
                <a:ln>
                  <a:noFill/>
                </a:ln>
                <a:solidFill>
                  <a:srgbClr val="808080">
                    <a:lumMod val="75000"/>
                  </a:srgbClr>
                </a:solidFill>
                <a:effectLst/>
                <a:uLnTx/>
                <a:uFillTx/>
                <a:latin typeface="Times"/>
                <a:ea typeface="ＭＳ Ｐゴシック" charset="0"/>
                <a:cs typeface="Times"/>
              </a:rPr>
              <a:t>nostr</a:t>
            </a:r>
            <a:endParaRPr kumimoji="0" lang="en-US" sz="2000" b="0" i="0" u="none" strike="noStrike" kern="1200" cap="none" spc="0" normalizeH="0" baseline="0" noProof="0" dirty="0">
              <a:ln>
                <a:noFill/>
              </a:ln>
              <a:solidFill>
                <a:srgbClr val="808080">
                  <a:lumMod val="75000"/>
                </a:srgbClr>
              </a:solidFill>
              <a:effectLst/>
              <a:uLnTx/>
              <a:uFillTx/>
              <a:latin typeface="Times"/>
              <a:ea typeface="ＭＳ Ｐゴシック" charset="0"/>
              <a:cs typeface="Times"/>
            </a:endParaRPr>
          </a:p>
        </p:txBody>
      </p:sp>
      <p:sp>
        <p:nvSpPr>
          <p:cNvPr id="8" name="Date Placeholder 3"/>
          <p:cNvSpPr>
            <a:spLocks noGrp="1"/>
          </p:cNvSpPr>
          <p:nvPr>
            <p:ph type="dt" sz="half" idx="2"/>
          </p:nvPr>
        </p:nvSpPr>
        <p:spPr>
          <a:xfrm>
            <a:off x="861879" y="6356350"/>
            <a:ext cx="1721492" cy="365125"/>
          </a:xfrm>
          <a:prstGeom prst="rect">
            <a:avLst/>
          </a:prstGeom>
        </p:spPr>
        <p:txBody>
          <a:bodyPr lIns="0" rIns="0"/>
          <a:lstStyle>
            <a:lvl1pPr>
              <a:defRPr sz="900">
                <a:solidFill>
                  <a:schemeClr val="bg1">
                    <a:lumMod val="50000"/>
                  </a:schemeClr>
                </a:solidFill>
                <a:latin typeface="Arial"/>
              </a:defRPr>
            </a:lvl1pPr>
          </a:lstStyle>
          <a:p>
            <a:fld id="{3F885B41-8E4B-45D8-83BA-8B6A4786B20F}" type="datetime1">
              <a:rPr lang="nl-NL" smtClean="0"/>
              <a:t>11-11-2022</a:t>
            </a:fld>
            <a:endParaRPr lang="en-US" dirty="0"/>
          </a:p>
        </p:txBody>
      </p:sp>
      <p:sp>
        <p:nvSpPr>
          <p:cNvPr id="9" name="Footer Placeholder 4"/>
          <p:cNvSpPr>
            <a:spLocks noGrp="1"/>
          </p:cNvSpPr>
          <p:nvPr>
            <p:ph type="ftr" sz="quarter" idx="3"/>
          </p:nvPr>
        </p:nvSpPr>
        <p:spPr>
          <a:xfrm>
            <a:off x="2774731" y="6356350"/>
            <a:ext cx="4444786" cy="365125"/>
          </a:xfrm>
          <a:prstGeom prst="rect">
            <a:avLst/>
          </a:prstGeom>
        </p:spPr>
        <p:txBody>
          <a:bodyPr lIns="0" rIns="0"/>
          <a:lstStyle>
            <a:lvl1pPr algn="l">
              <a:defRPr sz="900">
                <a:solidFill>
                  <a:schemeClr val="bg1">
                    <a:lumMod val="50000"/>
                  </a:schemeClr>
                </a:solidFill>
                <a:latin typeface="Arial"/>
              </a:defRPr>
            </a:lvl1pPr>
          </a:lstStyle>
          <a:p>
            <a:endParaRPr lang="en-US" dirty="0"/>
          </a:p>
        </p:txBody>
      </p:sp>
      <p:sp>
        <p:nvSpPr>
          <p:cNvPr id="10" name="Slide Number Placeholder 5"/>
          <p:cNvSpPr>
            <a:spLocks noGrp="1"/>
          </p:cNvSpPr>
          <p:nvPr>
            <p:ph type="sldNum" sz="quarter" idx="4"/>
          </p:nvPr>
        </p:nvSpPr>
        <p:spPr>
          <a:xfrm>
            <a:off x="386590" y="6356350"/>
            <a:ext cx="360362" cy="365125"/>
          </a:xfrm>
          <a:prstGeom prst="rect">
            <a:avLst/>
          </a:prstGeom>
        </p:spPr>
        <p:txBody>
          <a:bodyPr lIns="0" rIns="0"/>
          <a:lstStyle>
            <a:lvl1pPr>
              <a:defRPr sz="900">
                <a:solidFill>
                  <a:schemeClr val="bg1">
                    <a:lumMod val="50000"/>
                  </a:schemeClr>
                </a:solidFill>
                <a:latin typeface="Arial"/>
              </a:defRPr>
            </a:lvl1pPr>
          </a:lstStyle>
          <a:p>
            <a:fld id="{7F0B70C0-4915-484A-9660-1343E9265752}" type="slidenum">
              <a:rPr lang="en-US" smtClean="0"/>
              <a:pPr/>
              <a:t>‹#›</a:t>
            </a:fld>
            <a:endParaRPr lang="en-US" dirty="0"/>
          </a:p>
        </p:txBody>
      </p:sp>
    </p:spTree>
    <p:extLst>
      <p:ext uri="{BB962C8B-B14F-4D97-AF65-F5344CB8AC3E}">
        <p14:creationId xmlns:p14="http://schemas.microsoft.com/office/powerpoint/2010/main" val="66997044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hf sldNum="0" hdr="0" ftr="0"/>
  <p:txStyles>
    <p:titleStyle>
      <a:lvl1pPr algn="l" defTabSz="457200" rtl="0" eaLnBrk="1" latinLnBrk="0" hangingPunct="1">
        <a:spcBef>
          <a:spcPct val="0"/>
        </a:spcBef>
        <a:buNone/>
        <a:defRPr sz="3000" b="1" kern="1200" baseline="0">
          <a:solidFill>
            <a:schemeClr val="tx1"/>
          </a:solidFill>
          <a:latin typeface="Arial"/>
          <a:ea typeface="+mj-ea"/>
          <a:cs typeface="+mj-cs"/>
        </a:defRPr>
      </a:lvl1pPr>
    </p:titleStyle>
    <p:bodyStyle>
      <a:lvl1pPr marL="0" marR="0" indent="0" algn="l" defTabSz="914400" rtl="0" eaLnBrk="1" fontAlgn="base" latinLnBrk="0" hangingPunct="1">
        <a:lnSpc>
          <a:spcPct val="120000"/>
        </a:lnSpc>
        <a:spcBef>
          <a:spcPts val="1200"/>
        </a:spcBef>
        <a:spcAft>
          <a:spcPct val="0"/>
        </a:spcAft>
        <a:buClrTx/>
        <a:buSzTx/>
        <a:buFontTx/>
        <a:buNone/>
        <a:tabLst/>
        <a:defRPr sz="2000" kern="1200">
          <a:solidFill>
            <a:schemeClr val="bg2">
              <a:lumMod val="75000"/>
            </a:schemeClr>
          </a:solidFill>
          <a:latin typeface="Times"/>
          <a:ea typeface="+mn-ea"/>
          <a:cs typeface="+mn-cs"/>
        </a:defRPr>
      </a:lvl1pPr>
      <a:lvl2pPr marL="800100" indent="-342000" algn="l" defTabSz="457200" rtl="0" eaLnBrk="1" latinLnBrk="0" hangingPunct="1">
        <a:lnSpc>
          <a:spcPct val="120000"/>
        </a:lnSpc>
        <a:spcBef>
          <a:spcPts val="1200"/>
        </a:spcBef>
        <a:buFont typeface="Wingdings" charset="2"/>
        <a:buChar char="§"/>
        <a:defRPr sz="2000" kern="1200">
          <a:solidFill>
            <a:schemeClr val="bg2">
              <a:lumMod val="75000"/>
            </a:schemeClr>
          </a:solidFill>
          <a:latin typeface="Times"/>
          <a:ea typeface="+mn-ea"/>
          <a:cs typeface="+mn-cs"/>
        </a:defRPr>
      </a:lvl2pPr>
      <a:lvl3pPr marL="1257300" indent="-342000" algn="l" defTabSz="457200" rtl="0" eaLnBrk="1" latinLnBrk="0" hangingPunct="1">
        <a:lnSpc>
          <a:spcPct val="120000"/>
        </a:lnSpc>
        <a:spcBef>
          <a:spcPts val="1200"/>
        </a:spcBef>
        <a:buFont typeface="Wingdings" charset="2"/>
        <a:buChar char="§"/>
        <a:defRPr sz="2000" kern="1200">
          <a:solidFill>
            <a:schemeClr val="bg2">
              <a:lumMod val="75000"/>
            </a:schemeClr>
          </a:solidFill>
          <a:latin typeface="Times"/>
          <a:ea typeface="+mn-ea"/>
          <a:cs typeface="+mn-cs"/>
        </a:defRPr>
      </a:lvl3pPr>
      <a:lvl4pPr marL="1714500" indent="-342000" algn="l" defTabSz="457200" rtl="0" eaLnBrk="1" latinLnBrk="0" hangingPunct="1">
        <a:lnSpc>
          <a:spcPct val="120000"/>
        </a:lnSpc>
        <a:spcBef>
          <a:spcPts val="1200"/>
        </a:spcBef>
        <a:buFont typeface="Wingdings" charset="2"/>
        <a:buChar char="§"/>
        <a:defRPr sz="2000" kern="1200">
          <a:solidFill>
            <a:schemeClr val="bg2">
              <a:lumMod val="75000"/>
            </a:schemeClr>
          </a:solidFill>
          <a:latin typeface="Times"/>
          <a:ea typeface="+mn-ea"/>
          <a:cs typeface="+mn-cs"/>
        </a:defRPr>
      </a:lvl4pPr>
      <a:lvl5pPr marL="2171700" indent="-342000" algn="l" defTabSz="457200" rtl="0" eaLnBrk="1" latinLnBrk="0" hangingPunct="1">
        <a:lnSpc>
          <a:spcPct val="120000"/>
        </a:lnSpc>
        <a:spcBef>
          <a:spcPts val="1200"/>
        </a:spcBef>
        <a:buFont typeface="Wingdings" charset="2"/>
        <a:buChar char="§"/>
        <a:defRPr sz="2000" kern="1200">
          <a:solidFill>
            <a:schemeClr val="bg2">
              <a:lumMod val="75000"/>
            </a:schemeClr>
          </a:solidFill>
          <a:latin typeface="Times"/>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hyperlink" Target="https://www.soapboxjournal.net/glossary"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18" Type="http://schemas.openxmlformats.org/officeDocument/2006/relationships/image" Target="../media/image23.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png"/><Relationship Id="rId17" Type="http://schemas.openxmlformats.org/officeDocument/2006/relationships/image" Target="../media/image22.jpeg"/><Relationship Id="rId2" Type="http://schemas.openxmlformats.org/officeDocument/2006/relationships/notesSlide" Target="../notesSlides/notesSlide12.xml"/><Relationship Id="rId16" Type="http://schemas.openxmlformats.org/officeDocument/2006/relationships/hyperlink" Target="https://www.google.com/imgres?imgurl=https%3A%2F%2Fframerframed.nl%2Fwp-content%2Fuploads%2F2022%2F05%2Fx.png&amp;imgrefurl=https%3A%2F%2Fframerframed.nl%2Fen%2Fmensen%2Falessandra-benedicty-kokken%2F&amp;tbnid=BF-zJymJdmnpmM&amp;vet=12ahUKEwisjK3w5aX7AhWaHuwKHQjLCwgQMygCegQIARA7..i&amp;docid=7zFRg1v3JBjAXM&amp;w=1544&amp;h=1394&amp;q=alessandra%20benedicty-kokken&amp;hl=en&amp;client=firefox-b-d&amp;ved=2ahUKEwisjK3w5aX7AhWaHuwKHQjLCwgQMygCegQIARA7" TargetMode="External"/><Relationship Id="rId1" Type="http://schemas.openxmlformats.org/officeDocument/2006/relationships/slideLayout" Target="../slideLayouts/slideLayout18.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jp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7.jpg"/><Relationship Id="rId1" Type="http://schemas.openxmlformats.org/officeDocument/2006/relationships/slideLayout" Target="../slideLayouts/slideLayout18.xml"/><Relationship Id="rId4" Type="http://schemas.openxmlformats.org/officeDocument/2006/relationships/image" Target="../media/image25.jpg"/></Relationships>
</file>

<file path=ppt/slides/_rels/slide24.xml.rels><?xml version="1.0" encoding="UTF-8" standalone="yes"?>
<Relationships xmlns="http://schemas.openxmlformats.org/package/2006/relationships"><Relationship Id="rId3" Type="http://schemas.openxmlformats.org/officeDocument/2006/relationships/hyperlink" Target="http://www.uva.nl/master" TargetMode="External"/><Relationship Id="rId2" Type="http://schemas.openxmlformats.org/officeDocument/2006/relationships/hyperlink" Target="mailto:admissionsma-fgw@uva.nl" TargetMode="External"/><Relationship Id="rId1" Type="http://schemas.openxmlformats.org/officeDocument/2006/relationships/slideLayout" Target="../slideLayouts/slideLayout5.xml"/><Relationship Id="rId6" Type="http://schemas.openxmlformats.org/officeDocument/2006/relationships/hyperlink" Target="mailto:j.g.c.debloois@uva.nl" TargetMode="External"/><Relationship Id="rId5" Type="http://schemas.openxmlformats.org/officeDocument/2006/relationships/hyperlink" Target="mailto:n.martin@uva.nl" TargetMode="External"/><Relationship Id="rId4" Type="http://schemas.openxmlformats.org/officeDocument/2006/relationships/hyperlink" Target="http://gsh.uva.nl/"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soapboxjournal.net/" TargetMode="External"/><Relationship Id="rId2" Type="http://schemas.openxmlformats.org/officeDocument/2006/relationships/image" Target="../media/image7.jpg"/><Relationship Id="rId1" Type="http://schemas.openxmlformats.org/officeDocument/2006/relationships/slideLayout" Target="../slideLayouts/slideLayout18.xm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gsh.uva.nl/programmes/transferring-to-a-research-masters/transferring-to-a-research-master.html"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err="1"/>
              <a:t>UvA</a:t>
            </a:r>
            <a:r>
              <a:rPr lang="en-US" noProof="0" dirty="0"/>
              <a:t> </a:t>
            </a:r>
            <a:r>
              <a:rPr lang="en-US" noProof="0"/>
              <a:t>Mastersdag</a:t>
            </a:r>
            <a:endParaRPr lang="en-US" noProof="0" dirty="0"/>
          </a:p>
        </p:txBody>
      </p:sp>
      <p:sp>
        <p:nvSpPr>
          <p:cNvPr id="16" name="Text Placeholder 15"/>
          <p:cNvSpPr>
            <a:spLocks noGrp="1"/>
          </p:cNvSpPr>
          <p:nvPr>
            <p:ph type="body" sz="quarter" idx="11"/>
          </p:nvPr>
        </p:nvSpPr>
        <p:spPr/>
        <p:txBody>
          <a:bodyPr/>
          <a:lstStyle/>
          <a:p>
            <a:r>
              <a:rPr lang="en-US" noProof="0" dirty="0"/>
              <a:t>MA Comparative Cultural Analysis</a:t>
            </a:r>
          </a:p>
          <a:p>
            <a:r>
              <a:rPr lang="en-US" noProof="0" dirty="0" err="1"/>
              <a:t>rMA</a:t>
            </a:r>
            <a:r>
              <a:rPr lang="en-US" noProof="0" dirty="0"/>
              <a:t> Cultural Analysis</a:t>
            </a:r>
          </a:p>
        </p:txBody>
      </p:sp>
      <p:sp>
        <p:nvSpPr>
          <p:cNvPr id="9" name="Text Placeholder 8"/>
          <p:cNvSpPr>
            <a:spLocks noGrp="1"/>
          </p:cNvSpPr>
          <p:nvPr>
            <p:ph type="body" sz="quarter" idx="13"/>
          </p:nvPr>
        </p:nvSpPr>
        <p:spPr>
          <a:xfrm>
            <a:off x="500063" y="5652616"/>
            <a:ext cx="3862001" cy="805333"/>
          </a:xfrm>
        </p:spPr>
        <p:txBody>
          <a:bodyPr/>
          <a:lstStyle/>
          <a:p>
            <a:pPr>
              <a:lnSpc>
                <a:spcPct val="100000"/>
              </a:lnSpc>
              <a:spcBef>
                <a:spcPts val="0"/>
              </a:spcBef>
            </a:pPr>
            <a:r>
              <a:rPr lang="en-US" dirty="0"/>
              <a:t>Dr. Niall Martin	Camila de Mussy</a:t>
            </a:r>
          </a:p>
          <a:p>
            <a:pPr>
              <a:lnSpc>
                <a:spcPct val="150000"/>
              </a:lnSpc>
              <a:spcBef>
                <a:spcPts val="0"/>
              </a:spcBef>
            </a:pPr>
            <a:r>
              <a:rPr lang="en-US" dirty="0"/>
              <a:t>		Jakob </a:t>
            </a:r>
            <a:r>
              <a:rPr lang="en-US" dirty="0" err="1"/>
              <a:t>Henselmans</a:t>
            </a:r>
            <a:endParaRPr lang="en-US" dirty="0"/>
          </a:p>
        </p:txBody>
      </p:sp>
      <p:sp>
        <p:nvSpPr>
          <p:cNvPr id="5" name="Tijdelijke aanduiding voor tekst 4"/>
          <p:cNvSpPr>
            <a:spLocks noGrp="1"/>
          </p:cNvSpPr>
          <p:nvPr>
            <p:ph type="body" sz="quarter" idx="10"/>
          </p:nvPr>
        </p:nvSpPr>
        <p:spPr/>
        <p:txBody>
          <a:bodyPr/>
          <a:lstStyle/>
          <a:p>
            <a:endParaRPr lang="nl-NL" dirty="0"/>
          </a:p>
        </p:txBody>
      </p:sp>
    </p:spTree>
    <p:extLst>
      <p:ext uri="{BB962C8B-B14F-4D97-AF65-F5344CB8AC3E}">
        <p14:creationId xmlns:p14="http://schemas.microsoft.com/office/powerpoint/2010/main" val="806275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Methodology Course Example MA</a:t>
            </a:r>
            <a:br>
              <a:rPr lang="en-US" dirty="0"/>
            </a:br>
            <a:r>
              <a:rPr lang="en-US" dirty="0"/>
              <a:t>Comparative Cultural Analysis</a:t>
            </a:r>
          </a:p>
        </p:txBody>
      </p:sp>
      <p:sp>
        <p:nvSpPr>
          <p:cNvPr id="4" name="Text Placeholder 3"/>
          <p:cNvSpPr>
            <a:spLocks noGrp="1"/>
          </p:cNvSpPr>
          <p:nvPr>
            <p:ph type="body" sz="quarter" idx="10"/>
          </p:nvPr>
        </p:nvSpPr>
        <p:spPr/>
        <p:txBody>
          <a:bodyPr>
            <a:normAutofit/>
          </a:bodyPr>
          <a:lstStyle/>
          <a:p>
            <a:r>
              <a:rPr lang="en-US" sz="1800" b="1" dirty="0">
                <a:solidFill>
                  <a:schemeClr val="tx1"/>
                </a:solidFill>
              </a:rPr>
              <a:t>Objectives:</a:t>
            </a:r>
            <a:endParaRPr lang="en-US" sz="1800" dirty="0">
              <a:solidFill>
                <a:schemeClr val="tx1"/>
              </a:solidFill>
            </a:endParaRPr>
          </a:p>
          <a:p>
            <a:pPr marL="342900" lvl="0" indent="-342900">
              <a:buFontTx/>
              <a:buChar char="-"/>
            </a:pPr>
            <a:r>
              <a:rPr lang="en-US" sz="1800" dirty="0"/>
              <a:t>To learn how to choose and work with the object of one’s research project. </a:t>
            </a:r>
          </a:p>
          <a:p>
            <a:pPr marL="342900" lvl="0" indent="-342900">
              <a:buFontTx/>
              <a:buChar char="-"/>
            </a:pPr>
            <a:r>
              <a:rPr lang="en-US" sz="1800" dirty="0"/>
              <a:t>To become familiar with the skills it takes to conceptualize an object of study (not too broad, not too narrow, originality and feasibility issues); </a:t>
            </a:r>
          </a:p>
          <a:p>
            <a:pPr marL="342900" lvl="0" indent="-342900">
              <a:buFontTx/>
              <a:buChar char="-"/>
            </a:pPr>
            <a:r>
              <a:rPr lang="en-US" sz="1800" dirty="0"/>
              <a:t>To research and critically deploy relevant theories and formulate research questions. </a:t>
            </a:r>
          </a:p>
          <a:p>
            <a:pPr marL="342900" lvl="0" indent="-342900">
              <a:buFontTx/>
              <a:buChar char="-"/>
            </a:pPr>
            <a:r>
              <a:rPr lang="en-US" sz="1800" dirty="0"/>
              <a:t>To be able to collaborate with other students on ongoing research projects (presentation skills, give and get meaningful feedback); </a:t>
            </a:r>
          </a:p>
          <a:p>
            <a:pPr marL="342900" lvl="0" indent="-342900">
              <a:buFontTx/>
              <a:buChar char="-"/>
            </a:pPr>
            <a:r>
              <a:rPr lang="en-US" sz="1800" dirty="0"/>
              <a:t>To start working on what will become the object of study for the MA thesis or future independent research projects.</a:t>
            </a:r>
            <a:br>
              <a:rPr lang="en-US" sz="1700" dirty="0"/>
            </a:br>
            <a:endParaRPr lang="en-US" sz="1700" dirty="0"/>
          </a:p>
        </p:txBody>
      </p:sp>
    </p:spTree>
    <p:extLst>
      <p:ext uri="{BB962C8B-B14F-4D97-AF65-F5344CB8AC3E}">
        <p14:creationId xmlns:p14="http://schemas.microsoft.com/office/powerpoint/2010/main" val="4004856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Core Course Example MA</a:t>
            </a:r>
            <a:br>
              <a:rPr lang="en-US" noProof="0" dirty="0"/>
            </a:br>
            <a:r>
              <a:rPr lang="en-US" noProof="0" dirty="0"/>
              <a:t>Comparative Cultural Analysis</a:t>
            </a:r>
          </a:p>
        </p:txBody>
      </p:sp>
      <p:sp>
        <p:nvSpPr>
          <p:cNvPr id="4" name="Text Placeholder 3"/>
          <p:cNvSpPr>
            <a:spLocks noGrp="1"/>
          </p:cNvSpPr>
          <p:nvPr>
            <p:ph type="body" sz="quarter" idx="10"/>
          </p:nvPr>
        </p:nvSpPr>
        <p:spPr/>
        <p:txBody>
          <a:bodyPr>
            <a:normAutofit fontScale="92500" lnSpcReduction="20000"/>
          </a:bodyPr>
          <a:lstStyle/>
          <a:p>
            <a:r>
              <a:rPr lang="en-US" b="1" dirty="0">
                <a:solidFill>
                  <a:schemeClr val="tx1"/>
                </a:solidFill>
              </a:rPr>
              <a:t>Intercultural Dialogues II</a:t>
            </a:r>
          </a:p>
          <a:p>
            <a:r>
              <a:rPr lang="en-US" sz="1900" dirty="0"/>
              <a:t>This course is dedicated to the comparison, dialogue, and communication between different cultural expressions, experiences and forms – including the failures, breakdowns, misunderstandings, and blind spots that such interactions typically contain. Through contemporary processes of globalization, social and political mobilizations and migration, the borders and interactions between different cultures are erratically and unpredictably redrawn, allowing for new forms of interactions as well as imposing new blockages.</a:t>
            </a:r>
          </a:p>
          <a:p>
            <a:r>
              <a:rPr lang="en-US" sz="1900" dirty="0"/>
              <a:t>How can these intensely ambivalent instances of increased contact and distance be navigated academically and politically? Can literature and the arts help us to perceive both the possibilities and drawbacks of our globalizing world? What are the travelling forms of action, imaginations and mobilizations; how do they talk to each other and how do they fail to talk to each other? </a:t>
            </a:r>
          </a:p>
        </p:txBody>
      </p:sp>
    </p:spTree>
    <p:extLst>
      <p:ext uri="{BB962C8B-B14F-4D97-AF65-F5344CB8AC3E}">
        <p14:creationId xmlns:p14="http://schemas.microsoft.com/office/powerpoint/2010/main" val="2288594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Study Plan </a:t>
            </a:r>
            <a:r>
              <a:rPr lang="en-US" dirty="0" err="1"/>
              <a:t>rMA</a:t>
            </a:r>
            <a:r>
              <a:rPr lang="en-US" dirty="0"/>
              <a:t> Cultural Analysis</a:t>
            </a:r>
          </a:p>
        </p:txBody>
      </p:sp>
      <p:graphicFrame>
        <p:nvGraphicFramePr>
          <p:cNvPr id="6" name="Picture Placeholder 5"/>
          <p:cNvGraphicFramePr>
            <a:graphicFrameLocks noGrp="1"/>
          </p:cNvGraphicFramePr>
          <p:nvPr>
            <p:ph type="pic" sz="quarter" idx="14"/>
          </p:nvPr>
        </p:nvGraphicFramePr>
        <p:xfrm>
          <a:off x="7135440" y="273711"/>
          <a:ext cx="719882" cy="217754"/>
        </p:xfrm>
        <a:graphic>
          <a:graphicData uri="http://schemas.openxmlformats.org/drawingml/2006/table">
            <a:tbl>
              <a:tblPr firstRow="1" firstCol="1" bandRow="1">
                <a:tableStyleId>{5C22544A-7EE6-4342-B048-85BDC9FD1C3A}</a:tableStyleId>
              </a:tblPr>
              <a:tblGrid>
                <a:gridCol w="359941">
                  <a:extLst>
                    <a:ext uri="{9D8B030D-6E8A-4147-A177-3AD203B41FA5}">
                      <a16:colId xmlns:a16="http://schemas.microsoft.com/office/drawing/2014/main" val="20000"/>
                    </a:ext>
                  </a:extLst>
                </a:gridCol>
                <a:gridCol w="359941">
                  <a:extLst>
                    <a:ext uri="{9D8B030D-6E8A-4147-A177-3AD203B41FA5}">
                      <a16:colId xmlns:a16="http://schemas.microsoft.com/office/drawing/2014/main" val="20001"/>
                    </a:ext>
                  </a:extLst>
                </a:gridCol>
              </a:tblGrid>
              <a:tr h="0">
                <a:tc>
                  <a:txBody>
                    <a:bodyPr/>
                    <a:lstStyle/>
                    <a:p>
                      <a:pPr>
                        <a:lnSpc>
                          <a:spcPct val="115000"/>
                        </a:lnSpc>
                      </a:pPr>
                      <a:endParaRPr lang="en-US" sz="100">
                        <a:effectLst/>
                        <a:latin typeface="Garamond"/>
                      </a:endParaRPr>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0"/>
                  </a:ext>
                </a:extLst>
              </a:tr>
              <a:tr h="0">
                <a:tc>
                  <a:txBody>
                    <a:bodyPr/>
                    <a:lstStyle/>
                    <a:p>
                      <a:endParaRPr lang="en-US" sz="200"/>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1"/>
                  </a:ext>
                </a:extLst>
              </a:tr>
              <a:tr h="0">
                <a:tc>
                  <a:txBody>
                    <a:bodyPr/>
                    <a:lstStyle/>
                    <a:p>
                      <a:pPr>
                        <a:lnSpc>
                          <a:spcPct val="115000"/>
                        </a:lnSpc>
                        <a:spcAft>
                          <a:spcPts val="0"/>
                        </a:spcAft>
                      </a:pPr>
                      <a:r>
                        <a:rPr lang="en-US" sz="100">
                          <a:effectLst/>
                        </a:rPr>
                        <a:t>Semester 1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Semester 2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2"/>
                  </a:ext>
                </a:extLst>
              </a:tr>
              <a:tr h="0">
                <a:tc>
                  <a:txBody>
                    <a:bodyPr/>
                    <a:lstStyle/>
                    <a:p>
                      <a:pPr>
                        <a:lnSpc>
                          <a:spcPct val="115000"/>
                        </a:lnSpc>
                        <a:spcAft>
                          <a:spcPts val="0"/>
                        </a:spcAft>
                      </a:pPr>
                      <a:r>
                        <a:rPr lang="en-US" sz="100">
                          <a:effectLst/>
                        </a:rPr>
                        <a:t>Objects of Cultural Analysis (12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Concepts for Cultural Analysis (12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3"/>
                  </a:ext>
                </a:extLst>
              </a:tr>
              <a:tr h="0">
                <a:tc>
                  <a:txBody>
                    <a:bodyPr/>
                    <a:lstStyle/>
                    <a:p>
                      <a:pPr>
                        <a:lnSpc>
                          <a:spcPct val="115000"/>
                        </a:lnSpc>
                        <a:spcAft>
                          <a:spcPts val="0"/>
                        </a:spcAft>
                      </a:pPr>
                      <a:r>
                        <a:rPr lang="en-US" sz="100">
                          <a:effectLst/>
                        </a:rPr>
                        <a:t>Block 1-2: Elective(s) (12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Block 1-2: Elective(s) (12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4"/>
                  </a:ext>
                </a:extLst>
              </a:tr>
              <a:tr h="0">
                <a:tc>
                  <a:txBody>
                    <a:bodyPr/>
                    <a:lstStyle/>
                    <a:p>
                      <a:pPr>
                        <a:lnSpc>
                          <a:spcPct val="115000"/>
                        </a:lnSpc>
                        <a:spcAft>
                          <a:spcPts val="0"/>
                        </a:spcAft>
                      </a:pPr>
                      <a:r>
                        <a:rPr lang="en-US" sz="100">
                          <a:effectLst/>
                        </a:rPr>
                        <a:t>Tutorial Cultural Analysis (6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Tutorial Cultural Analysis (6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5"/>
                  </a:ext>
                </a:extLst>
              </a:tr>
              <a:tr h="0">
                <a:tc>
                  <a:txBody>
                    <a:bodyPr/>
                    <a:lstStyle/>
                    <a:p>
                      <a:pPr>
                        <a:lnSpc>
                          <a:spcPct val="115000"/>
                        </a:lnSpc>
                      </a:pPr>
                      <a:endParaRPr lang="en-US" sz="100">
                        <a:effectLst/>
                        <a:latin typeface="Garamond"/>
                      </a:endParaRPr>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036075297"/>
              </p:ext>
            </p:extLst>
          </p:nvPr>
        </p:nvGraphicFramePr>
        <p:xfrm>
          <a:off x="500063" y="2065782"/>
          <a:ext cx="7991474" cy="1207008"/>
        </p:xfrm>
        <a:graphic>
          <a:graphicData uri="http://schemas.openxmlformats.org/drawingml/2006/table">
            <a:tbl>
              <a:tblPr firstRow="1" firstCol="1" bandRow="1">
                <a:tableStyleId>{00A15C55-8517-42AA-B614-E9B94910E393}</a:tableStyleId>
              </a:tblPr>
              <a:tblGrid>
                <a:gridCol w="3995737">
                  <a:extLst>
                    <a:ext uri="{9D8B030D-6E8A-4147-A177-3AD203B41FA5}">
                      <a16:colId xmlns:a16="http://schemas.microsoft.com/office/drawing/2014/main" val="20000"/>
                    </a:ext>
                  </a:extLst>
                </a:gridCol>
                <a:gridCol w="3995737">
                  <a:extLst>
                    <a:ext uri="{9D8B030D-6E8A-4147-A177-3AD203B41FA5}">
                      <a16:colId xmlns:a16="http://schemas.microsoft.com/office/drawing/2014/main" val="20001"/>
                    </a:ext>
                  </a:extLst>
                </a:gridCol>
              </a:tblGrid>
              <a:tr h="365760">
                <a:tc>
                  <a:txBody>
                    <a:bodyPr/>
                    <a:lstStyle/>
                    <a:p>
                      <a:pPr>
                        <a:lnSpc>
                          <a:spcPct val="115000"/>
                        </a:lnSpc>
                      </a:pPr>
                      <a:r>
                        <a:rPr lang="en-US" sz="1200" b="1" dirty="0">
                          <a:solidFill>
                            <a:schemeClr val="tx1"/>
                          </a:solidFill>
                          <a:effectLst/>
                          <a:latin typeface="Garamond"/>
                        </a:rPr>
                        <a:t>Year 1</a:t>
                      </a:r>
                    </a:p>
                  </a:txBody>
                  <a:tcPr marL="9525" marR="9525" marT="9525" marB="9525" anchor="ctr"/>
                </a:tc>
                <a:tc>
                  <a:txBody>
                    <a:bodyPr/>
                    <a:lstStyle/>
                    <a:p>
                      <a:endParaRPr lang="en-US" sz="1800" b="1">
                        <a:solidFill>
                          <a:schemeClr val="tx1"/>
                        </a:solidFill>
                      </a:endParaRPr>
                    </a:p>
                  </a:txBody>
                  <a:tcPr/>
                </a:tc>
                <a:extLst>
                  <a:ext uri="{0D108BD9-81ED-4DB2-BD59-A6C34878D82A}">
                    <a16:rowId xmlns:a16="http://schemas.microsoft.com/office/drawing/2014/main" val="10000"/>
                  </a:ext>
                </a:extLst>
              </a:tr>
              <a:tr h="210312">
                <a:tc>
                  <a:txBody>
                    <a:bodyPr/>
                    <a:lstStyle/>
                    <a:p>
                      <a:pPr>
                        <a:lnSpc>
                          <a:spcPct val="115000"/>
                        </a:lnSpc>
                        <a:spcAft>
                          <a:spcPts val="0"/>
                        </a:spcAft>
                      </a:pPr>
                      <a:r>
                        <a:rPr lang="en-US" sz="1200" b="1" dirty="0">
                          <a:solidFill>
                            <a:schemeClr val="tx1"/>
                          </a:solidFill>
                          <a:effectLst/>
                        </a:rPr>
                        <a:t>Semester 1  </a:t>
                      </a:r>
                      <a:endParaRPr lang="en-US" sz="1200" b="1"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1" dirty="0">
                          <a:solidFill>
                            <a:schemeClr val="tx1"/>
                          </a:solidFill>
                          <a:effectLst/>
                        </a:rPr>
                        <a:t>Semester 2  </a:t>
                      </a:r>
                      <a:endParaRPr lang="en-US" sz="1200" b="1"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1"/>
                  </a:ext>
                </a:extLst>
              </a:tr>
              <a:tr h="210312">
                <a:tc>
                  <a:txBody>
                    <a:bodyPr/>
                    <a:lstStyle/>
                    <a:p>
                      <a:pPr>
                        <a:lnSpc>
                          <a:spcPct val="115000"/>
                        </a:lnSpc>
                        <a:spcAft>
                          <a:spcPts val="0"/>
                        </a:spcAft>
                      </a:pPr>
                      <a:r>
                        <a:rPr lang="en-US" sz="1200" b="0">
                          <a:solidFill>
                            <a:schemeClr val="tx1"/>
                          </a:solidFill>
                          <a:effectLst/>
                        </a:rPr>
                        <a:t>Objects of Cultural Analysis (12 EC)   </a:t>
                      </a:r>
                      <a:endParaRPr lang="en-US" sz="1200" b="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a:solidFill>
                            <a:schemeClr val="tx1"/>
                          </a:solidFill>
                          <a:effectLst/>
                        </a:rPr>
                        <a:t>Concepts for Cultural Analysis (12 EC)   </a:t>
                      </a:r>
                      <a:endParaRPr lang="en-US" sz="1200" b="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2"/>
                  </a:ext>
                </a:extLst>
              </a:tr>
              <a:tr h="210312">
                <a:tc>
                  <a:txBody>
                    <a:bodyPr/>
                    <a:lstStyle/>
                    <a:p>
                      <a:pPr>
                        <a:lnSpc>
                          <a:spcPct val="115000"/>
                        </a:lnSpc>
                        <a:spcAft>
                          <a:spcPts val="0"/>
                        </a:spcAft>
                      </a:pPr>
                      <a:r>
                        <a:rPr lang="en-US" sz="1200" b="0">
                          <a:solidFill>
                            <a:schemeClr val="tx1"/>
                          </a:solidFill>
                          <a:effectLst/>
                        </a:rPr>
                        <a:t>Block 1-2: Elective(s) (12 EC)  </a:t>
                      </a:r>
                      <a:endParaRPr lang="en-US" sz="1200" b="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a:solidFill>
                            <a:schemeClr val="tx1"/>
                          </a:solidFill>
                          <a:effectLst/>
                        </a:rPr>
                        <a:t>Block 1-2: Elective(s) (12 EC)  </a:t>
                      </a:r>
                      <a:endParaRPr lang="en-US" sz="1200" b="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3"/>
                  </a:ext>
                </a:extLst>
              </a:tr>
              <a:tr h="210312">
                <a:tc>
                  <a:txBody>
                    <a:bodyPr/>
                    <a:lstStyle/>
                    <a:p>
                      <a:pPr>
                        <a:lnSpc>
                          <a:spcPct val="115000"/>
                        </a:lnSpc>
                        <a:spcAft>
                          <a:spcPts val="0"/>
                        </a:spcAft>
                      </a:pPr>
                      <a:r>
                        <a:rPr lang="en-US" sz="1200" b="0" dirty="0">
                          <a:solidFill>
                            <a:schemeClr val="tx1"/>
                          </a:solidFill>
                          <a:effectLst/>
                        </a:rPr>
                        <a:t>Tutorial Cultural Analysis (6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dirty="0">
                          <a:solidFill>
                            <a:schemeClr val="tx1"/>
                          </a:solidFill>
                          <a:effectLst/>
                        </a:rPr>
                        <a:t>Tutorial Cultural Analysis (6 EC)   </a:t>
                      </a:r>
                      <a:endParaRPr lang="en-US" sz="1200" b="0"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4"/>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159949275"/>
              </p:ext>
            </p:extLst>
          </p:nvPr>
        </p:nvGraphicFramePr>
        <p:xfrm>
          <a:off x="500401" y="3807248"/>
          <a:ext cx="7991474" cy="1207008"/>
        </p:xfrm>
        <a:graphic>
          <a:graphicData uri="http://schemas.openxmlformats.org/drawingml/2006/table">
            <a:tbl>
              <a:tblPr firstRow="1" firstCol="1" bandRow="1">
                <a:tableStyleId>{00A15C55-8517-42AA-B614-E9B94910E393}</a:tableStyleId>
              </a:tblPr>
              <a:tblGrid>
                <a:gridCol w="3995737">
                  <a:extLst>
                    <a:ext uri="{9D8B030D-6E8A-4147-A177-3AD203B41FA5}">
                      <a16:colId xmlns:a16="http://schemas.microsoft.com/office/drawing/2014/main" val="20000"/>
                    </a:ext>
                  </a:extLst>
                </a:gridCol>
                <a:gridCol w="3995737">
                  <a:extLst>
                    <a:ext uri="{9D8B030D-6E8A-4147-A177-3AD203B41FA5}">
                      <a16:colId xmlns:a16="http://schemas.microsoft.com/office/drawing/2014/main" val="20001"/>
                    </a:ext>
                  </a:extLst>
                </a:gridCol>
              </a:tblGrid>
              <a:tr h="365760">
                <a:tc>
                  <a:txBody>
                    <a:bodyPr/>
                    <a:lstStyle/>
                    <a:p>
                      <a:pPr>
                        <a:lnSpc>
                          <a:spcPct val="115000"/>
                        </a:lnSpc>
                      </a:pPr>
                      <a:r>
                        <a:rPr lang="en-US" sz="1200" b="1" dirty="0">
                          <a:solidFill>
                            <a:schemeClr val="tx1"/>
                          </a:solidFill>
                          <a:effectLst/>
                          <a:latin typeface="Garamond"/>
                        </a:rPr>
                        <a:t>Year 2</a:t>
                      </a:r>
                    </a:p>
                  </a:txBody>
                  <a:tcPr marL="9525" marR="9525" marT="9525" marB="9525" anchor="ctr"/>
                </a:tc>
                <a:tc>
                  <a:txBody>
                    <a:bodyPr/>
                    <a:lstStyle/>
                    <a:p>
                      <a:endParaRPr lang="en-US" sz="1800" b="1">
                        <a:solidFill>
                          <a:schemeClr val="tx1"/>
                        </a:solidFill>
                      </a:endParaRPr>
                    </a:p>
                  </a:txBody>
                  <a:tcPr/>
                </a:tc>
                <a:extLst>
                  <a:ext uri="{0D108BD9-81ED-4DB2-BD59-A6C34878D82A}">
                    <a16:rowId xmlns:a16="http://schemas.microsoft.com/office/drawing/2014/main" val="10000"/>
                  </a:ext>
                </a:extLst>
              </a:tr>
              <a:tr h="210312">
                <a:tc>
                  <a:txBody>
                    <a:bodyPr/>
                    <a:lstStyle/>
                    <a:p>
                      <a:pPr>
                        <a:lnSpc>
                          <a:spcPct val="115000"/>
                        </a:lnSpc>
                        <a:spcAft>
                          <a:spcPts val="0"/>
                        </a:spcAft>
                      </a:pPr>
                      <a:r>
                        <a:rPr lang="en-US" sz="1200" b="1" dirty="0">
                          <a:solidFill>
                            <a:schemeClr val="tx1"/>
                          </a:solidFill>
                          <a:effectLst/>
                        </a:rPr>
                        <a:t>Semester 1  </a:t>
                      </a:r>
                      <a:endParaRPr lang="en-US" sz="1200" b="1"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1" dirty="0">
                          <a:solidFill>
                            <a:schemeClr val="tx1"/>
                          </a:solidFill>
                          <a:effectLst/>
                        </a:rPr>
                        <a:t>Semester 2  </a:t>
                      </a:r>
                      <a:endParaRPr lang="en-US" sz="1200" b="1"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1"/>
                  </a:ext>
                </a:extLst>
              </a:tr>
              <a:tr h="210312">
                <a:tc>
                  <a:txBody>
                    <a:bodyPr/>
                    <a:lstStyle/>
                    <a:p>
                      <a:pPr>
                        <a:lnSpc>
                          <a:spcPct val="115000"/>
                        </a:lnSpc>
                        <a:spcAft>
                          <a:spcPts val="0"/>
                        </a:spcAft>
                      </a:pPr>
                      <a:r>
                        <a:rPr lang="en-US" sz="1200" b="0" dirty="0">
                          <a:solidFill>
                            <a:schemeClr val="tx1"/>
                          </a:solidFill>
                          <a:effectLst/>
                        </a:rPr>
                        <a:t>Research Seminar Cultural Analysis (12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a:solidFill>
                            <a:schemeClr val="tx1"/>
                          </a:solidFill>
                          <a:effectLst/>
                        </a:rPr>
                        <a:t>Research Project Cultural Analysis (12 EC)   </a:t>
                      </a:r>
                      <a:endParaRPr lang="en-US" sz="1200" b="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2"/>
                  </a:ext>
                </a:extLst>
              </a:tr>
              <a:tr h="210312">
                <a:tc>
                  <a:txBody>
                    <a:bodyPr/>
                    <a:lstStyle/>
                    <a:p>
                      <a:pPr>
                        <a:lnSpc>
                          <a:spcPct val="115000"/>
                        </a:lnSpc>
                        <a:spcAft>
                          <a:spcPts val="0"/>
                        </a:spcAft>
                      </a:pPr>
                      <a:r>
                        <a:rPr lang="en-US" sz="1200" b="0">
                          <a:solidFill>
                            <a:schemeClr val="tx1"/>
                          </a:solidFill>
                          <a:effectLst/>
                        </a:rPr>
                        <a:t>Block 1-2: Elective(s) (12 EC)  </a:t>
                      </a:r>
                      <a:endParaRPr lang="en-US" sz="1200" b="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a:solidFill>
                            <a:schemeClr val="tx1"/>
                          </a:solidFill>
                          <a:effectLst/>
                        </a:rPr>
                        <a:t>Research MA Thesis Cultural Analysis (18 EC)   </a:t>
                      </a:r>
                      <a:endParaRPr lang="en-US" sz="1200" b="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3"/>
                  </a:ext>
                </a:extLst>
              </a:tr>
              <a:tr h="210312">
                <a:tc>
                  <a:txBody>
                    <a:bodyPr/>
                    <a:lstStyle/>
                    <a:p>
                      <a:pPr>
                        <a:lnSpc>
                          <a:spcPct val="115000"/>
                        </a:lnSpc>
                        <a:spcAft>
                          <a:spcPts val="0"/>
                        </a:spcAft>
                      </a:pPr>
                      <a:r>
                        <a:rPr lang="en-US" sz="1200" b="0" dirty="0">
                          <a:solidFill>
                            <a:schemeClr val="tx1"/>
                          </a:solidFill>
                          <a:effectLst/>
                        </a:rPr>
                        <a:t>Tutorial Cultural Analysis (6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dirty="0">
                          <a:solidFill>
                            <a:schemeClr val="tx1"/>
                          </a:solidFill>
                          <a:effectLst/>
                        </a:rPr>
                        <a:t>  </a:t>
                      </a:r>
                      <a:endParaRPr lang="en-US" sz="1200" b="0"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0041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Core Course Example</a:t>
            </a:r>
            <a:br>
              <a:rPr lang="en-US" dirty="0"/>
            </a:br>
            <a:r>
              <a:rPr lang="en-US" dirty="0" err="1"/>
              <a:t>rMA</a:t>
            </a:r>
            <a:r>
              <a:rPr lang="en-US" dirty="0"/>
              <a:t> Cultural Analysis: Concepts</a:t>
            </a:r>
          </a:p>
        </p:txBody>
      </p:sp>
      <p:sp>
        <p:nvSpPr>
          <p:cNvPr id="4" name="Text Placeholder 3"/>
          <p:cNvSpPr>
            <a:spLocks noGrp="1"/>
          </p:cNvSpPr>
          <p:nvPr>
            <p:ph type="body" sz="quarter" idx="10"/>
          </p:nvPr>
        </p:nvSpPr>
        <p:spPr/>
        <p:txBody>
          <a:bodyPr>
            <a:normAutofit fontScale="92500" lnSpcReduction="20000"/>
          </a:bodyPr>
          <a:lstStyle/>
          <a:p>
            <a:endParaRPr lang="en-US" dirty="0"/>
          </a:p>
          <a:p>
            <a:r>
              <a:rPr lang="en-US" dirty="0"/>
              <a:t>In today’s Humanities research, concepts are no longer easily reduced to specific disciplines, methodological systems, or theoretical allegiances. On the contrary, concepts seem simply “around,” travelling between contexts, methods, disciplines, and fields. Concepts have thus become sites of intense dialogue, scholarly production, and innovation—as well as of endless misunderstanding, polemics, hypes, and academic “tunnel vision.” </a:t>
            </a:r>
            <a:r>
              <a:rPr lang="en-US" b="1" dirty="0"/>
              <a:t>This class aims to give students a handle on how to deal with theoretical concepts productively and critically for their own research projects. Today, what can we do with Concepts? What can we not? Where do they help, and where do they hinder?</a:t>
            </a:r>
          </a:p>
          <a:p>
            <a:endParaRPr lang="en-US" dirty="0"/>
          </a:p>
          <a:p>
            <a:r>
              <a:rPr lang="en-US" b="1" dirty="0"/>
              <a:t>Concepts 2020-2021: Precarity, Crisis, Infiltration, Wildness</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3707748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E969472D-31C9-4763-B1F7-D4D425602DCF}" type="datetime1">
              <a:rPr lang="nl-NL" smtClean="0"/>
              <a:t>11-11-2022</a:t>
            </a:fld>
            <a:endParaRPr lang="en-US" dirty="0"/>
          </a:p>
        </p:txBody>
      </p:sp>
      <p:sp>
        <p:nvSpPr>
          <p:cNvPr id="3" name="Title 2"/>
          <p:cNvSpPr>
            <a:spLocks noGrp="1"/>
          </p:cNvSpPr>
          <p:nvPr>
            <p:ph type="title"/>
          </p:nvPr>
        </p:nvSpPr>
        <p:spPr/>
        <p:txBody>
          <a:bodyPr/>
          <a:lstStyle/>
          <a:p>
            <a:r>
              <a:rPr lang="en-GB" dirty="0"/>
              <a:t>Concepts</a:t>
            </a:r>
          </a:p>
        </p:txBody>
      </p:sp>
      <p:sp>
        <p:nvSpPr>
          <p:cNvPr id="4" name="Text Placeholder 3"/>
          <p:cNvSpPr>
            <a:spLocks noGrp="1"/>
          </p:cNvSpPr>
          <p:nvPr>
            <p:ph type="body" sz="quarter" idx="10"/>
          </p:nvPr>
        </p:nvSpPr>
        <p:spPr/>
        <p:txBody>
          <a:bodyPr>
            <a:normAutofit fontScale="85000" lnSpcReduction="10000"/>
          </a:bodyPr>
          <a:lstStyle/>
          <a:p>
            <a:r>
              <a:rPr lang="is-IS" dirty="0"/>
              <a:t>…</a:t>
            </a:r>
            <a:r>
              <a:rPr lang="is-IS" sz="2800" dirty="0"/>
              <a:t> a</a:t>
            </a:r>
            <a:r>
              <a:rPr lang="en-GB" sz="2800" dirty="0" err="1"/>
              <a:t>ccelerationism</a:t>
            </a:r>
            <a:r>
              <a:rPr lang="en-GB" sz="2800" dirty="0"/>
              <a:t>, affect, agonism, algorithm, the Anthropocene, archive, biopolitics, camouflage, care, class, the commons, creativity, </a:t>
            </a:r>
            <a:r>
              <a:rPr lang="en-GB" sz="2800" dirty="0" err="1"/>
              <a:t>crip</a:t>
            </a:r>
            <a:r>
              <a:rPr lang="en-GB" sz="2800" dirty="0"/>
              <a:t> theory, crisis, cultural memory, curating, debt, </a:t>
            </a:r>
            <a:r>
              <a:rPr lang="en-GB" sz="2800" dirty="0" err="1"/>
              <a:t>decolonialism</a:t>
            </a:r>
            <a:r>
              <a:rPr lang="en-GB" sz="2800" dirty="0"/>
              <a:t>, heteronormativity, image, immaterial labour, immunity, intersectionality, justice, life, love, medicalization, multitude, neoliberalism, network, noise, plasticity, postcolonialism, the post-political, posthumanism, post-truth, prosthesis, race, rhythm, </a:t>
            </a:r>
            <a:r>
              <a:rPr lang="en-GB" sz="2800" dirty="0" err="1"/>
              <a:t>rudimentariness</a:t>
            </a:r>
            <a:r>
              <a:rPr lang="en-GB" sz="2800" dirty="0"/>
              <a:t>, spectacle, speculation, surveillance, the sensible, utopia, war </a:t>
            </a:r>
            <a:r>
              <a:rPr lang="is-IS" sz="2800" dirty="0"/>
              <a:t>…</a:t>
            </a:r>
            <a:r>
              <a:rPr lang="en-GB" sz="2800" dirty="0"/>
              <a:t> </a:t>
            </a:r>
          </a:p>
          <a:p>
            <a:r>
              <a:rPr lang="en-US" sz="2800" dirty="0">
                <a:hlinkClick r:id="rId2"/>
              </a:rPr>
              <a:t>https://www.soapboxjournal.net/glossary</a:t>
            </a:r>
            <a:r>
              <a:rPr lang="en-US" sz="2800" dirty="0"/>
              <a:t> </a:t>
            </a:r>
            <a:endParaRPr lang="en-GB" sz="2800" dirty="0"/>
          </a:p>
          <a:p>
            <a:endParaRPr lang="en-GB" sz="2800" dirty="0"/>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993646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altLang="en-US" sz="2400" dirty="0" err="1">
                <a:solidFill>
                  <a:schemeClr val="tx1">
                    <a:lumMod val="95000"/>
                    <a:lumOff val="5000"/>
                  </a:schemeClr>
                </a:solidFill>
                <a:ea typeface="MS PGothic" pitchFamily="34" charset="-128"/>
              </a:rPr>
              <a:t>Current</a:t>
            </a:r>
            <a:r>
              <a:rPr lang="nl-NL" altLang="en-US" sz="2400" dirty="0">
                <a:solidFill>
                  <a:schemeClr val="tx1">
                    <a:lumMod val="95000"/>
                    <a:lumOff val="5000"/>
                  </a:schemeClr>
                </a:solidFill>
                <a:ea typeface="MS PGothic" pitchFamily="34" charset="-128"/>
              </a:rPr>
              <a:t> </a:t>
            </a:r>
            <a:r>
              <a:rPr lang="nl-NL" altLang="en-US" sz="2400" dirty="0" err="1">
                <a:solidFill>
                  <a:schemeClr val="tx1">
                    <a:lumMod val="95000"/>
                    <a:lumOff val="5000"/>
                  </a:schemeClr>
                </a:solidFill>
                <a:ea typeface="MS PGothic" pitchFamily="34" charset="-128"/>
              </a:rPr>
              <a:t>and</a:t>
            </a:r>
            <a:r>
              <a:rPr lang="nl-NL" altLang="en-US" sz="2400" dirty="0">
                <a:solidFill>
                  <a:schemeClr val="tx1">
                    <a:lumMod val="95000"/>
                    <a:lumOff val="5000"/>
                  </a:schemeClr>
                </a:solidFill>
                <a:ea typeface="MS PGothic" pitchFamily="34" charset="-128"/>
              </a:rPr>
              <a:t> recent </a:t>
            </a:r>
            <a:r>
              <a:rPr lang="nl-NL" altLang="en-US" sz="2400" dirty="0" err="1">
                <a:solidFill>
                  <a:schemeClr val="tx1">
                    <a:lumMod val="95000"/>
                    <a:lumOff val="5000"/>
                  </a:schemeClr>
                </a:solidFill>
                <a:ea typeface="MS PGothic" pitchFamily="34" charset="-128"/>
              </a:rPr>
              <a:t>electives</a:t>
            </a:r>
            <a:r>
              <a:rPr lang="nl-NL" altLang="en-US" sz="2400" dirty="0">
                <a:solidFill>
                  <a:schemeClr val="tx1">
                    <a:lumMod val="95000"/>
                    <a:lumOff val="5000"/>
                  </a:schemeClr>
                </a:solidFill>
                <a:ea typeface="MS PGothic" pitchFamily="34" charset="-128"/>
              </a:rPr>
              <a:t> </a:t>
            </a:r>
            <a:r>
              <a:rPr lang="nl-NL" altLang="en-US" sz="2400" dirty="0" err="1">
                <a:solidFill>
                  <a:schemeClr val="tx1">
                    <a:lumMod val="95000"/>
                    <a:lumOff val="5000"/>
                  </a:schemeClr>
                </a:solidFill>
                <a:ea typeface="MS PGothic" pitchFamily="34" charset="-128"/>
              </a:rPr>
              <a:t>within</a:t>
            </a:r>
            <a:r>
              <a:rPr lang="nl-NL" altLang="en-US" sz="2400" dirty="0">
                <a:solidFill>
                  <a:schemeClr val="tx1">
                    <a:lumMod val="95000"/>
                    <a:lumOff val="5000"/>
                  </a:schemeClr>
                </a:solidFill>
                <a:ea typeface="MS PGothic" pitchFamily="34" charset="-128"/>
              </a:rPr>
              <a:t> </a:t>
            </a:r>
            <a:r>
              <a:rPr lang="nl-NL" altLang="en-US" sz="2400" dirty="0" err="1">
                <a:solidFill>
                  <a:schemeClr val="tx1">
                    <a:lumMod val="95000"/>
                    <a:lumOff val="5000"/>
                  </a:schemeClr>
                </a:solidFill>
                <a:ea typeface="MS PGothic" pitchFamily="34" charset="-128"/>
              </a:rPr>
              <a:t>the</a:t>
            </a:r>
            <a:r>
              <a:rPr lang="nl-NL" altLang="en-US" sz="2400" dirty="0">
                <a:solidFill>
                  <a:schemeClr val="tx1">
                    <a:lumMod val="95000"/>
                    <a:lumOff val="5000"/>
                  </a:schemeClr>
                </a:solidFill>
                <a:ea typeface="MS PGothic" pitchFamily="34" charset="-128"/>
              </a:rPr>
              <a:t> </a:t>
            </a:r>
            <a:r>
              <a:rPr lang="nl-NL" altLang="en-US" sz="2400" dirty="0" err="1">
                <a:solidFill>
                  <a:schemeClr val="tx1">
                    <a:lumMod val="95000"/>
                    <a:lumOff val="5000"/>
                  </a:schemeClr>
                </a:solidFill>
                <a:ea typeface="MS PGothic" pitchFamily="34" charset="-128"/>
              </a:rPr>
              <a:t>department</a:t>
            </a:r>
            <a:r>
              <a:rPr lang="nl-NL" altLang="en-US" sz="2400" dirty="0">
                <a:solidFill>
                  <a:schemeClr val="tx1">
                    <a:lumMod val="95000"/>
                    <a:lumOff val="5000"/>
                  </a:schemeClr>
                </a:solidFill>
                <a:ea typeface="MS PGothic" pitchFamily="34" charset="-128"/>
              </a:rPr>
              <a:t>:</a:t>
            </a:r>
            <a:endParaRPr lang="en-US" sz="2400" dirty="0"/>
          </a:p>
        </p:txBody>
      </p:sp>
      <p:sp>
        <p:nvSpPr>
          <p:cNvPr id="4" name="Text Placeholder 3"/>
          <p:cNvSpPr>
            <a:spLocks noGrp="1"/>
          </p:cNvSpPr>
          <p:nvPr>
            <p:ph type="body" sz="quarter" idx="10"/>
          </p:nvPr>
        </p:nvSpPr>
        <p:spPr>
          <a:xfrm>
            <a:off x="500063" y="1339606"/>
            <a:ext cx="8047037" cy="4301446"/>
          </a:xfrm>
        </p:spPr>
        <p:txBody>
          <a:bodyPr>
            <a:normAutofit/>
          </a:bodyPr>
          <a:lstStyle/>
          <a:p>
            <a:pPr marL="342900" indent="-342900">
              <a:spcBef>
                <a:spcPts val="600"/>
              </a:spcBef>
              <a:buFont typeface="Arial" panose="020B0604020202020204" pitchFamily="34" charset="0"/>
              <a:buChar char="•"/>
            </a:pPr>
            <a:r>
              <a:rPr lang="nl-NL" altLang="en-US" sz="1700" dirty="0">
                <a:solidFill>
                  <a:schemeClr val="bg1">
                    <a:lumMod val="50000"/>
                  </a:schemeClr>
                </a:solidFill>
              </a:rPr>
              <a:t>Gender, </a:t>
            </a:r>
            <a:r>
              <a:rPr lang="nl-NL" altLang="en-US" sz="1700" dirty="0" err="1">
                <a:solidFill>
                  <a:schemeClr val="bg1">
                    <a:lumMod val="50000"/>
                  </a:schemeClr>
                </a:solidFill>
              </a:rPr>
              <a:t>Bodies</a:t>
            </a:r>
            <a:r>
              <a:rPr lang="nl-NL" altLang="en-US" sz="1700" dirty="0">
                <a:solidFill>
                  <a:schemeClr val="bg1">
                    <a:lumMod val="50000"/>
                  </a:schemeClr>
                </a:solidFill>
              </a:rPr>
              <a:t> </a:t>
            </a:r>
            <a:r>
              <a:rPr lang="nl-NL" altLang="en-US" sz="1700" dirty="0" err="1">
                <a:solidFill>
                  <a:schemeClr val="bg1">
                    <a:lumMod val="50000"/>
                  </a:schemeClr>
                </a:solidFill>
              </a:rPr>
              <a:t>and</a:t>
            </a:r>
            <a:r>
              <a:rPr lang="nl-NL" altLang="en-US" sz="1700" dirty="0">
                <a:solidFill>
                  <a:schemeClr val="bg1">
                    <a:lumMod val="50000"/>
                  </a:schemeClr>
                </a:solidFill>
              </a:rPr>
              <a:t> </a:t>
            </a:r>
            <a:r>
              <a:rPr lang="nl-NL" altLang="en-US" sz="1700" dirty="0" err="1">
                <a:solidFill>
                  <a:schemeClr val="bg1">
                    <a:lumMod val="50000"/>
                  </a:schemeClr>
                </a:solidFill>
              </a:rPr>
              <a:t>the</a:t>
            </a:r>
            <a:r>
              <a:rPr lang="nl-NL" altLang="en-US" sz="1700" dirty="0">
                <a:solidFill>
                  <a:schemeClr val="bg1">
                    <a:lumMod val="50000"/>
                  </a:schemeClr>
                </a:solidFill>
              </a:rPr>
              <a:t> Post-Human</a:t>
            </a: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History</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Cultural</a:t>
            </a:r>
            <a:r>
              <a:rPr lang="nl-NL" altLang="en-US" sz="1700" dirty="0">
                <a:solidFill>
                  <a:schemeClr val="bg1">
                    <a:lumMod val="50000"/>
                  </a:schemeClr>
                </a:solidFill>
                <a:ea typeface="MS PGothic" pitchFamily="34" charset="-128"/>
              </a:rPr>
              <a:t> Memory </a:t>
            </a:r>
            <a:r>
              <a:rPr lang="nl-NL" altLang="en-US" sz="1700" dirty="0" err="1">
                <a:solidFill>
                  <a:schemeClr val="bg1">
                    <a:lumMod val="50000"/>
                  </a:schemeClr>
                </a:solidFill>
                <a:ea typeface="MS PGothic" pitchFamily="34" charset="-128"/>
              </a:rPr>
              <a:t>and</a:t>
            </a:r>
            <a:r>
              <a:rPr lang="nl-NL" altLang="en-US" sz="1700" dirty="0">
                <a:solidFill>
                  <a:schemeClr val="bg1">
                    <a:lumMod val="50000"/>
                  </a:schemeClr>
                </a:solidFill>
                <a:ea typeface="MS PGothic" pitchFamily="34" charset="-128"/>
              </a:rPr>
              <a:t> Trauma</a:t>
            </a:r>
          </a:p>
          <a:p>
            <a:pPr marL="342900" indent="-342900">
              <a:spcBef>
                <a:spcPts val="600"/>
              </a:spcBef>
              <a:buFont typeface="Arial" panose="020B0604020202020204" pitchFamily="34" charset="0"/>
              <a:buChar char="•"/>
            </a:pPr>
            <a:r>
              <a:rPr lang="nl-NL" altLang="en-US" sz="1700" dirty="0">
                <a:solidFill>
                  <a:schemeClr val="bg1">
                    <a:lumMod val="50000"/>
                  </a:schemeClr>
                </a:solidFill>
                <a:ea typeface="MS PGothic" pitchFamily="34" charset="-128"/>
              </a:rPr>
              <a:t>The Extreme </a:t>
            </a:r>
            <a:r>
              <a:rPr lang="nl-NL" altLang="en-US" sz="1700" dirty="0" err="1">
                <a:solidFill>
                  <a:schemeClr val="bg1">
                    <a:lumMod val="50000"/>
                  </a:schemeClr>
                </a:solidFill>
                <a:ea typeface="MS PGothic" pitchFamily="34" charset="-128"/>
              </a:rPr>
              <a:t>Contemporary</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Novel</a:t>
            </a:r>
            <a:endParaRPr lang="nl-NL" altLang="en-US" sz="1700" dirty="0">
              <a:solidFill>
                <a:schemeClr val="bg1">
                  <a:lumMod val="50000"/>
                </a:schemeClr>
              </a:solidFill>
              <a:ea typeface="MS PGothic" pitchFamily="34" charset="-128"/>
            </a:endParaRP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Narrative</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and</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Globalisation</a:t>
            </a:r>
            <a:endParaRPr lang="nl-NL" altLang="en-US" sz="1700" dirty="0">
              <a:solidFill>
                <a:schemeClr val="bg1">
                  <a:lumMod val="50000"/>
                </a:schemeClr>
              </a:solidFill>
              <a:ea typeface="MS PGothic" pitchFamily="34" charset="-128"/>
            </a:endParaRP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Sex</a:t>
            </a:r>
            <a:r>
              <a:rPr lang="nl-NL" altLang="en-US" sz="1700" dirty="0">
                <a:solidFill>
                  <a:schemeClr val="bg1">
                    <a:lumMod val="50000"/>
                  </a:schemeClr>
                </a:solidFill>
                <a:ea typeface="MS PGothic" pitchFamily="34" charset="-128"/>
              </a:rPr>
              <a:t>/Race/Trans: Human Life Forms</a:t>
            </a: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Coetzee</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and</a:t>
            </a:r>
            <a:r>
              <a:rPr lang="nl-NL" altLang="en-US" sz="1700" dirty="0">
                <a:solidFill>
                  <a:schemeClr val="bg1">
                    <a:lumMod val="50000"/>
                  </a:schemeClr>
                </a:solidFill>
                <a:ea typeface="MS PGothic" pitchFamily="34" charset="-128"/>
              </a:rPr>
              <a:t> Grunberg</a:t>
            </a: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Il</a:t>
            </a:r>
            <a:r>
              <a:rPr lang="nl-NL" altLang="en-US" sz="1700" dirty="0">
                <a:solidFill>
                  <a:schemeClr val="bg1">
                    <a:lumMod val="50000"/>
                  </a:schemeClr>
                </a:solidFill>
                <a:ea typeface="MS PGothic" pitchFamily="34" charset="-128"/>
              </a:rPr>
              <a:t>/</a:t>
            </a:r>
            <a:r>
              <a:rPr lang="nl-NL" altLang="en-US" sz="1700" dirty="0" err="1">
                <a:solidFill>
                  <a:schemeClr val="bg1">
                    <a:lumMod val="50000"/>
                  </a:schemeClr>
                </a:solidFill>
                <a:ea typeface="MS PGothic" pitchFamily="34" charset="-128"/>
              </a:rPr>
              <a:t>Literacy</a:t>
            </a:r>
            <a:r>
              <a:rPr lang="nl-NL" altLang="en-US" sz="1700" dirty="0">
                <a:solidFill>
                  <a:schemeClr val="bg1">
                    <a:lumMod val="50000"/>
                  </a:schemeClr>
                </a:solidFill>
                <a:ea typeface="MS PGothic" pitchFamily="34" charset="-128"/>
              </a:rPr>
              <a:t> Matters: </a:t>
            </a:r>
            <a:r>
              <a:rPr lang="nl-NL" altLang="en-US" sz="1700" dirty="0" err="1">
                <a:solidFill>
                  <a:schemeClr val="bg1">
                    <a:lumMod val="50000"/>
                  </a:schemeClr>
                </a:solidFill>
                <a:ea typeface="MS PGothic" pitchFamily="34" charset="-128"/>
              </a:rPr>
              <a:t>Spaces</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Bodies</a:t>
            </a:r>
            <a:r>
              <a:rPr lang="nl-NL" altLang="en-US" sz="1700" dirty="0">
                <a:solidFill>
                  <a:schemeClr val="bg1">
                    <a:lumMod val="50000"/>
                  </a:schemeClr>
                </a:solidFill>
                <a:ea typeface="MS PGothic" pitchFamily="34" charset="-128"/>
              </a:rPr>
              <a:t>, Species</a:t>
            </a:r>
          </a:p>
          <a:p>
            <a:pPr marL="342900" indent="-342900">
              <a:spcBef>
                <a:spcPts val="600"/>
              </a:spcBef>
              <a:buFont typeface="Arial" panose="020B0604020202020204" pitchFamily="34" charset="0"/>
              <a:buChar char="•"/>
            </a:pPr>
            <a:r>
              <a:rPr lang="nl-NL" altLang="en-US" sz="1700" dirty="0" err="1">
                <a:solidFill>
                  <a:schemeClr val="bg1">
                    <a:lumMod val="50000"/>
                  </a:schemeClr>
                </a:solidFill>
                <a:ea typeface="MS PGothic" pitchFamily="34" charset="-128"/>
              </a:rPr>
              <a:t>Intercultural</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Dialogues</a:t>
            </a:r>
            <a:r>
              <a:rPr lang="nl-NL" altLang="en-US" sz="1700" dirty="0">
                <a:solidFill>
                  <a:schemeClr val="bg1">
                    <a:lumMod val="50000"/>
                  </a:schemeClr>
                </a:solidFill>
                <a:ea typeface="MS PGothic" pitchFamily="34" charset="-128"/>
              </a:rPr>
              <a:t> 1 &amp; 2</a:t>
            </a:r>
          </a:p>
          <a:p>
            <a:pPr marL="342900" indent="-342900">
              <a:spcBef>
                <a:spcPts val="600"/>
              </a:spcBef>
              <a:buFont typeface="Arial" panose="020B0604020202020204" pitchFamily="34" charset="0"/>
              <a:buChar char="•"/>
            </a:pPr>
            <a:r>
              <a:rPr lang="nl-NL" altLang="en-US" sz="1700" dirty="0">
                <a:solidFill>
                  <a:schemeClr val="bg1">
                    <a:lumMod val="50000"/>
                  </a:schemeClr>
                </a:solidFill>
                <a:ea typeface="MS PGothic" pitchFamily="34" charset="-128"/>
              </a:rPr>
              <a:t>Politics of </a:t>
            </a:r>
            <a:r>
              <a:rPr lang="nl-NL" altLang="en-US" sz="1700" dirty="0" err="1">
                <a:solidFill>
                  <a:schemeClr val="bg1">
                    <a:lumMod val="50000"/>
                  </a:schemeClr>
                </a:solidFill>
                <a:ea typeface="MS PGothic" pitchFamily="34" charset="-128"/>
              </a:rPr>
              <a:t>the</a:t>
            </a:r>
            <a:r>
              <a:rPr lang="nl-NL" altLang="en-US" sz="1700" dirty="0">
                <a:solidFill>
                  <a:schemeClr val="bg1">
                    <a:lumMod val="50000"/>
                  </a:schemeClr>
                </a:solidFill>
                <a:ea typeface="MS PGothic" pitchFamily="34" charset="-128"/>
              </a:rPr>
              <a:t> </a:t>
            </a:r>
            <a:r>
              <a:rPr lang="nl-NL" altLang="en-US" sz="1700" dirty="0" err="1">
                <a:solidFill>
                  <a:schemeClr val="bg1">
                    <a:lumMod val="50000"/>
                  </a:schemeClr>
                </a:solidFill>
                <a:ea typeface="MS PGothic" pitchFamily="34" charset="-128"/>
              </a:rPr>
              <a:t>Contemporary</a:t>
            </a:r>
            <a:r>
              <a:rPr lang="nl-NL" altLang="en-US" sz="1700" dirty="0">
                <a:solidFill>
                  <a:schemeClr val="bg1">
                    <a:lumMod val="50000"/>
                  </a:schemeClr>
                </a:solidFill>
                <a:ea typeface="MS PGothic" pitchFamily="34" charset="-128"/>
              </a:rPr>
              <a:t> 1 &amp; 2</a:t>
            </a:r>
          </a:p>
          <a:p>
            <a:pPr marL="342900" indent="-342900">
              <a:buFont typeface="Arial" panose="020B0604020202020204" pitchFamily="34" charset="0"/>
              <a:buChar char="•"/>
            </a:pPr>
            <a:r>
              <a:rPr lang="nl-NL" altLang="en-US" dirty="0">
                <a:solidFill>
                  <a:schemeClr val="bg1">
                    <a:lumMod val="50000"/>
                  </a:schemeClr>
                </a:solidFill>
                <a:ea typeface="MS PGothic" pitchFamily="34" charset="-128"/>
              </a:rPr>
              <a:t>….</a:t>
            </a:r>
          </a:p>
        </p:txBody>
      </p:sp>
      <p:sp>
        <p:nvSpPr>
          <p:cNvPr id="5" name="Picture Placeholder 4"/>
          <p:cNvSpPr>
            <a:spLocks noGrp="1"/>
          </p:cNvSpPr>
          <p:nvPr>
            <p:ph type="pic" sz="quarter" idx="14"/>
          </p:nvPr>
        </p:nvSpPr>
        <p:spPr/>
      </p:sp>
      <p:sp>
        <p:nvSpPr>
          <p:cNvPr id="7" name="Title 2"/>
          <p:cNvSpPr txBox="1">
            <a:spLocks/>
          </p:cNvSpPr>
          <p:nvPr/>
        </p:nvSpPr>
        <p:spPr>
          <a:xfrm>
            <a:off x="500401" y="5343556"/>
            <a:ext cx="8046700" cy="1012794"/>
          </a:xfrm>
          <a:prstGeom prst="rect">
            <a:avLst/>
          </a:prstGeom>
        </p:spPr>
        <p:txBody>
          <a:bodyPr vert="horz" wrap="square" lIns="0" tIns="45720" rIns="0" bIns="45720" rtlCol="0" anchor="t" anchorCtr="0">
            <a:noAutofit/>
          </a:bodyPr>
          <a:lstStyle>
            <a:lvl1pPr algn="l" defTabSz="457200" rtl="0" eaLnBrk="1" latinLnBrk="0" hangingPunct="1">
              <a:spcBef>
                <a:spcPct val="0"/>
              </a:spcBef>
              <a:buNone/>
              <a:defRPr sz="3000" b="1" kern="1200" baseline="0">
                <a:solidFill>
                  <a:schemeClr val="tx1"/>
                </a:solidFill>
                <a:latin typeface="Arial"/>
                <a:ea typeface="+mj-ea"/>
                <a:cs typeface="+mj-cs"/>
              </a:defRPr>
            </a:lvl1pPr>
          </a:lstStyle>
          <a:p>
            <a:r>
              <a:rPr lang="nl-NL" altLang="en-US" sz="2400" dirty="0" err="1">
                <a:solidFill>
                  <a:schemeClr val="tx1">
                    <a:lumMod val="95000"/>
                    <a:lumOff val="5000"/>
                  </a:schemeClr>
                </a:solidFill>
                <a:ea typeface="MS PGothic" pitchFamily="34" charset="-128"/>
              </a:rPr>
              <a:t>Tutorials</a:t>
            </a:r>
            <a:r>
              <a:rPr lang="nl-NL" altLang="en-US" sz="2400" dirty="0">
                <a:solidFill>
                  <a:schemeClr val="tx1">
                    <a:lumMod val="95000"/>
                    <a:lumOff val="5000"/>
                  </a:schemeClr>
                </a:solidFill>
                <a:ea typeface="MS PGothic" pitchFamily="34" charset="-128"/>
              </a:rPr>
              <a:t>, Stages/</a:t>
            </a:r>
            <a:r>
              <a:rPr lang="nl-NL" altLang="en-US" sz="2400" dirty="0" err="1">
                <a:solidFill>
                  <a:schemeClr val="tx1">
                    <a:lumMod val="95000"/>
                    <a:lumOff val="5000"/>
                  </a:schemeClr>
                </a:solidFill>
                <a:ea typeface="MS PGothic" pitchFamily="34" charset="-128"/>
              </a:rPr>
              <a:t>Internships</a:t>
            </a:r>
            <a:r>
              <a:rPr lang="nl-NL" altLang="en-US" sz="2400" dirty="0">
                <a:solidFill>
                  <a:schemeClr val="tx1">
                    <a:lumMod val="95000"/>
                    <a:lumOff val="5000"/>
                  </a:schemeClr>
                </a:solidFill>
                <a:ea typeface="MS PGothic" pitchFamily="34" charset="-128"/>
              </a:rPr>
              <a:t>, National research school courses…</a:t>
            </a:r>
            <a:endParaRPr lang="en-US" sz="2400" dirty="0"/>
          </a:p>
        </p:txBody>
      </p:sp>
    </p:spTree>
    <p:extLst>
      <p:ext uri="{BB962C8B-B14F-4D97-AF65-F5344CB8AC3E}">
        <p14:creationId xmlns:p14="http://schemas.microsoft.com/office/powerpoint/2010/main" val="1406019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Study with Us?</a:t>
            </a:r>
          </a:p>
        </p:txBody>
      </p:sp>
      <p:sp>
        <p:nvSpPr>
          <p:cNvPr id="4" name="Text Placeholder 3"/>
          <p:cNvSpPr>
            <a:spLocks noGrp="1"/>
          </p:cNvSpPr>
          <p:nvPr>
            <p:ph type="body" sz="quarter" idx="10"/>
          </p:nvPr>
        </p:nvSpPr>
        <p:spPr/>
        <p:txBody>
          <a:bodyPr>
            <a:normAutofit fontScale="92500" lnSpcReduction="20000"/>
          </a:bodyPr>
          <a:lstStyle/>
          <a:p>
            <a:pPr marL="342900" indent="-342900">
              <a:buFont typeface="Wingdings" panose="05000000000000000000" pitchFamily="2" charset="2"/>
              <a:buChar char="§"/>
            </a:pPr>
            <a:r>
              <a:rPr lang="en-US" dirty="0"/>
              <a:t>International environment, attracts international students from around the world</a:t>
            </a:r>
          </a:p>
          <a:p>
            <a:pPr marL="342900" indent="-342900">
              <a:buFont typeface="Wingdings" panose="05000000000000000000" pitchFamily="2" charset="2"/>
              <a:buChar char="§"/>
            </a:pPr>
            <a:r>
              <a:rPr lang="en-US" dirty="0"/>
              <a:t>Attracts students from various disciplinary, personal and professional backgrounds</a:t>
            </a:r>
          </a:p>
          <a:p>
            <a:pPr marL="342900" indent="-342900">
              <a:buFont typeface="Wingdings" panose="05000000000000000000" pitchFamily="2" charset="2"/>
              <a:buChar char="§"/>
            </a:pPr>
            <a:r>
              <a:rPr lang="en-US" dirty="0"/>
              <a:t>Focus on </a:t>
            </a:r>
            <a:r>
              <a:rPr lang="en-US" dirty="0" err="1"/>
              <a:t>interdisciplinarity</a:t>
            </a:r>
            <a:endParaRPr lang="en-US" dirty="0"/>
          </a:p>
          <a:p>
            <a:pPr marL="342900" indent="-342900">
              <a:buFont typeface="Wingdings" panose="05000000000000000000" pitchFamily="2" charset="2"/>
              <a:buChar char="§"/>
            </a:pPr>
            <a:r>
              <a:rPr lang="en-US" dirty="0"/>
              <a:t>Contemporary view on cultural artifacts, culture, and theory</a:t>
            </a:r>
          </a:p>
          <a:p>
            <a:pPr marL="342900" indent="-342900">
              <a:buFont typeface="Wingdings" panose="05000000000000000000" pitchFamily="2" charset="2"/>
              <a:buChar char="§"/>
            </a:pPr>
            <a:r>
              <a:rPr lang="en-US" dirty="0"/>
              <a:t>Freedom to choose courses from a wide variety of departments</a:t>
            </a:r>
          </a:p>
          <a:p>
            <a:pPr marL="342900" indent="-342900">
              <a:buFont typeface="Wingdings" panose="05000000000000000000" pitchFamily="2" charset="2"/>
              <a:buChar char="§"/>
            </a:pPr>
            <a:r>
              <a:rPr lang="en-US" dirty="0"/>
              <a:t>Intimate sphere, direct contact between students and teachers</a:t>
            </a:r>
          </a:p>
          <a:p>
            <a:pPr marL="342900" indent="-342900">
              <a:buFont typeface="Wingdings" panose="05000000000000000000" pitchFamily="2" charset="2"/>
              <a:buChar char="§"/>
            </a:pPr>
            <a:r>
              <a:rPr lang="en-US" dirty="0"/>
              <a:t>Independent research (with guidance)</a:t>
            </a:r>
          </a:p>
          <a:p>
            <a:pPr marL="342900" indent="-342900">
              <a:buFont typeface="Wingdings" panose="05000000000000000000" pitchFamily="2" charset="2"/>
              <a:buChar char="§"/>
            </a:pPr>
            <a:r>
              <a:rPr lang="en-US" dirty="0"/>
              <a:t>High level of theory</a:t>
            </a:r>
          </a:p>
          <a:p>
            <a:pPr marL="342900" indent="-342900">
              <a:buFont typeface="Wingdings" panose="05000000000000000000" pitchFamily="2" charset="2"/>
              <a:buChar char="§"/>
            </a:pPr>
            <a:r>
              <a:rPr lang="en-US" dirty="0"/>
              <a:t>International academic network</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3039504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Study with Us?</a:t>
            </a:r>
          </a:p>
        </p:txBody>
      </p:sp>
      <p:sp>
        <p:nvSpPr>
          <p:cNvPr id="4" name="Text Placeholder 3"/>
          <p:cNvSpPr>
            <a:spLocks noGrp="1"/>
          </p:cNvSpPr>
          <p:nvPr>
            <p:ph type="body" sz="quarter" idx="10"/>
          </p:nvPr>
        </p:nvSpPr>
        <p:spPr/>
        <p:txBody>
          <a:bodyPr>
            <a:normAutofit/>
          </a:bodyPr>
          <a:lstStyle/>
          <a:p>
            <a:pPr marL="342900" indent="-342900">
              <a:buFont typeface="Wingdings" panose="05000000000000000000" pitchFamily="2" charset="2"/>
              <a:buChar char="§"/>
            </a:pPr>
            <a:r>
              <a:rPr lang="en-US" dirty="0"/>
              <a:t>Since 2001, the Research programs in Cultural Analysis have rapidly gained a leading reputation in the field and is attracting growing numbers of high-level applicants from around the world</a:t>
            </a:r>
          </a:p>
          <a:p>
            <a:pPr marL="342900" indent="-342900">
              <a:buFont typeface="Wingdings" panose="05000000000000000000" pitchFamily="2" charset="2"/>
              <a:buChar char="§"/>
            </a:pPr>
            <a:r>
              <a:rPr lang="en-US" dirty="0"/>
              <a:t>The programs are closely tied to the larger research school of </a:t>
            </a:r>
            <a:r>
              <a:rPr lang="en-US" b="1" dirty="0"/>
              <a:t>ASCA</a:t>
            </a:r>
            <a:r>
              <a:rPr lang="en-US" dirty="0"/>
              <a:t> (Amsterdam School for Cultural Analysis) and </a:t>
            </a:r>
            <a:r>
              <a:rPr lang="en-US" b="1" dirty="0"/>
              <a:t>NICA</a:t>
            </a:r>
            <a:r>
              <a:rPr lang="en-US" dirty="0"/>
              <a:t> (Netherlands Institute for Cultural Analysis)</a:t>
            </a:r>
          </a:p>
          <a:p>
            <a:pPr marL="342900" indent="-342900">
              <a:buFont typeface="Wingdings" panose="05000000000000000000" pitchFamily="2" charset="2"/>
              <a:buChar char="§"/>
            </a:pPr>
            <a:r>
              <a:rPr lang="en-US" dirty="0"/>
              <a:t>Students are invited to follow and actively participate in the research events of ASCA and NICA (conferences, seminars, keynote lectures)</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1292315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Why Study with Us?</a:t>
            </a:r>
          </a:p>
        </p:txBody>
      </p:sp>
      <p:sp>
        <p:nvSpPr>
          <p:cNvPr id="4" name="Text Placeholder 3"/>
          <p:cNvSpPr>
            <a:spLocks noGrp="1"/>
          </p:cNvSpPr>
          <p:nvPr>
            <p:ph type="body" sz="quarter" idx="10"/>
          </p:nvPr>
        </p:nvSpPr>
        <p:spPr/>
        <p:txBody>
          <a:bodyPr>
            <a:normAutofit/>
          </a:bodyPr>
          <a:lstStyle/>
          <a:p>
            <a:pPr marL="342900" indent="-342900">
              <a:buFont typeface="Wingdings" panose="05000000000000000000" pitchFamily="2" charset="2"/>
              <a:buChar char="§"/>
            </a:pPr>
            <a:r>
              <a:rPr lang="en-US" b="1" dirty="0"/>
              <a:t>ASCA</a:t>
            </a:r>
            <a:r>
              <a:rPr lang="en-US" dirty="0"/>
              <a:t> is unique in the Netherlands and one of the leading programs of its kind worldwide</a:t>
            </a:r>
          </a:p>
          <a:p>
            <a:pPr marL="342900" indent="-342900">
              <a:buFont typeface="Wingdings" panose="05000000000000000000" pitchFamily="2" charset="2"/>
              <a:buChar char="§"/>
            </a:pPr>
            <a:r>
              <a:rPr lang="en-US" dirty="0"/>
              <a:t>More than 50 scholars and 120 PhD candidates in film and media studies, literature, philosophy, visual culture, musicology, religious studies, and more</a:t>
            </a:r>
          </a:p>
          <a:p>
            <a:pPr marL="342900" indent="-342900">
              <a:buFont typeface="Wingdings" panose="05000000000000000000" pitchFamily="2" charset="2"/>
              <a:buChar char="§"/>
            </a:pPr>
            <a:r>
              <a:rPr lang="en-US" dirty="0"/>
              <a:t>Variety of research constellations (</a:t>
            </a:r>
            <a:r>
              <a:rPr lang="en-US" dirty="0" err="1"/>
              <a:t>mediality</a:t>
            </a:r>
            <a:r>
              <a:rPr lang="en-US" dirty="0"/>
              <a:t>, aesthetics, globalization and migration, identities, cultural and social critique = MAGIC!)</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2871727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4"/>
          <p:cNvPicPr>
            <a:picLocks noChangeAspect="1"/>
          </p:cNvPicPr>
          <p:nvPr/>
        </p:nvPicPr>
        <p:blipFill>
          <a:blip r:embed="rId3">
            <a:extLst>
              <a:ext uri="{28A0092B-C50C-407E-A947-70E740481C1C}">
                <a14:useLocalDpi xmlns:a14="http://schemas.microsoft.com/office/drawing/2010/main" val="0"/>
              </a:ext>
            </a:extLst>
          </a:blip>
          <a:srcRect t="8836"/>
          <a:stretch>
            <a:fillRect/>
          </a:stretch>
        </p:blipFill>
        <p:spPr bwMode="auto">
          <a:xfrm>
            <a:off x="1010455" y="3122487"/>
            <a:ext cx="1363662" cy="179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p:txBody>
          <a:bodyPr/>
          <a:lstStyle/>
          <a:p>
            <a:pPr eaLnBrk="1" hangingPunct="1"/>
            <a:r>
              <a:rPr lang="nl-NL" altLang="en-US" sz="3200" b="1">
                <a:solidFill>
                  <a:schemeClr val="bg1"/>
                </a:solidFill>
              </a:rPr>
              <a:t>2017 Team MA Comparative Literature</a:t>
            </a:r>
            <a:endParaRPr lang="en-US" altLang="en-US" sz="3200" b="1">
              <a:solidFill>
                <a:schemeClr val="bg1"/>
              </a:solidFill>
            </a:endParaRPr>
          </a:p>
        </p:txBody>
      </p:sp>
      <p:pic>
        <p:nvPicPr>
          <p:cNvPr id="15364"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62062" y="3132817"/>
            <a:ext cx="1277761" cy="1701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6"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4825937"/>
            <a:ext cx="1363663" cy="181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8"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88229" y="1549840"/>
            <a:ext cx="1439863" cy="1439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9" name="Picture 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466500" y="3301937"/>
            <a:ext cx="1711325"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70" name="Picture 1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606675" y="5005388"/>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71" name="Picture 12"/>
          <p:cNvPicPr>
            <a:picLocks noChangeAspect="1"/>
          </p:cNvPicPr>
          <p:nvPr/>
        </p:nvPicPr>
        <p:blipFill>
          <a:blip r:embed="rId9">
            <a:extLst>
              <a:ext uri="{28A0092B-C50C-407E-A947-70E740481C1C}">
                <a14:useLocalDpi xmlns:a14="http://schemas.microsoft.com/office/drawing/2010/main" val="0"/>
              </a:ext>
            </a:extLst>
          </a:blip>
          <a:srcRect l="42126" t="10452" r="17670" b="20377"/>
          <a:stretch>
            <a:fillRect/>
          </a:stretch>
        </p:blipFill>
        <p:spPr bwMode="auto">
          <a:xfrm>
            <a:off x="7536173" y="3048734"/>
            <a:ext cx="1381125" cy="1582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72" name="Picture 1"/>
          <p:cNvPicPr>
            <a:picLocks noChangeAspect="1"/>
          </p:cNvPicPr>
          <p:nvPr/>
        </p:nvPicPr>
        <p:blipFill>
          <a:blip r:embed="rId10">
            <a:extLst>
              <a:ext uri="{28A0092B-C50C-407E-A947-70E740481C1C}">
                <a14:useLocalDpi xmlns:a14="http://schemas.microsoft.com/office/drawing/2010/main" val="0"/>
              </a:ext>
            </a:extLst>
          </a:blip>
          <a:srcRect l="16531" t="17325" r="16084" b="16251"/>
          <a:stretch>
            <a:fillRect/>
          </a:stretch>
        </p:blipFill>
        <p:spPr bwMode="auto">
          <a:xfrm>
            <a:off x="4394731" y="3109060"/>
            <a:ext cx="1265237" cy="1462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73" name="Picture 13"/>
          <p:cNvPicPr>
            <a:picLocks noChangeAspect="1"/>
          </p:cNvPicPr>
          <p:nvPr/>
        </p:nvPicPr>
        <p:blipFill>
          <a:blip r:embed="rId11">
            <a:extLst>
              <a:ext uri="{28A0092B-C50C-407E-A947-70E740481C1C}">
                <a14:useLocalDpi xmlns:a14="http://schemas.microsoft.com/office/drawing/2010/main" val="0"/>
              </a:ext>
            </a:extLst>
          </a:blip>
          <a:srcRect l="18822" t="2" r="37917" b="27319"/>
          <a:stretch>
            <a:fillRect/>
          </a:stretch>
        </p:blipFill>
        <p:spPr bwMode="auto">
          <a:xfrm>
            <a:off x="6028531" y="5005388"/>
            <a:ext cx="1511300" cy="1560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itle 2"/>
          <p:cNvSpPr txBox="1">
            <a:spLocks/>
          </p:cNvSpPr>
          <p:nvPr/>
        </p:nvSpPr>
        <p:spPr>
          <a:xfrm>
            <a:off x="500401" y="805277"/>
            <a:ext cx="8046700" cy="1012794"/>
          </a:xfrm>
          <a:prstGeom prst="rect">
            <a:avLst/>
          </a:prstGeom>
        </p:spPr>
        <p:txBody>
          <a:bodyPr vert="horz" wrap="square" lIns="0" tIns="45720" rIns="0" bIns="45720" rtlCol="0" anchor="t" anchorCtr="0">
            <a:noAutofit/>
          </a:bodyPr>
          <a:lstStyle>
            <a:lvl1pPr algn="l" defTabSz="457200" rtl="0" eaLnBrk="1" latinLnBrk="0" hangingPunct="1">
              <a:spcBef>
                <a:spcPct val="0"/>
              </a:spcBef>
              <a:buNone/>
              <a:defRPr sz="3000" b="1" kern="1200" baseline="0">
                <a:solidFill>
                  <a:schemeClr val="tx1"/>
                </a:solidFill>
                <a:latin typeface="Arial"/>
                <a:ea typeface="+mj-ea"/>
                <a:cs typeface="+mj-cs"/>
              </a:defRPr>
            </a:lvl1pPr>
          </a:lstStyle>
          <a:p>
            <a:r>
              <a:rPr lang="en-US"/>
              <a:t>Why Study with Us?</a:t>
            </a:r>
            <a:endParaRPr lang="en-US" dirty="0"/>
          </a:p>
        </p:txBody>
      </p:sp>
      <p:pic>
        <p:nvPicPr>
          <p:cNvPr id="2" name="Picture 1" descr="Screenshot 2018-10-10 10.26.50.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09611" y="4947356"/>
            <a:ext cx="1635825" cy="1910644"/>
          </a:xfrm>
          <a:prstGeom prst="rect">
            <a:avLst/>
          </a:prstGeom>
        </p:spPr>
      </p:pic>
      <p:pic>
        <p:nvPicPr>
          <p:cNvPr id="3" name="Picture 2" descr="Screenshot 2018-10-10 10.29.14.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595812" y="1014146"/>
            <a:ext cx="1355263" cy="1975556"/>
          </a:xfrm>
          <a:prstGeom prst="rect">
            <a:avLst/>
          </a:prstGeom>
        </p:spPr>
      </p:pic>
      <p:pic>
        <p:nvPicPr>
          <p:cNvPr id="5" name="Picture 4" descr="Screenshot 2018-10-10 10.32.39.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64040" y="1250002"/>
            <a:ext cx="1471623" cy="1804193"/>
          </a:xfrm>
          <a:prstGeom prst="rect">
            <a:avLst/>
          </a:prstGeom>
        </p:spPr>
      </p:pic>
      <p:pic>
        <p:nvPicPr>
          <p:cNvPr id="19" name="Picture 1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082601" y="1413608"/>
            <a:ext cx="1206524" cy="1612355"/>
          </a:xfrm>
          <a:prstGeom prst="rect">
            <a:avLst/>
          </a:prstGeom>
        </p:spPr>
      </p:pic>
      <p:pic>
        <p:nvPicPr>
          <p:cNvPr id="1030" name="Picture 6" descr="Alessandra Benedicty-Kokken – Framer Framed">
            <a:hlinkClick r:id="rId16"/>
            <a:extLst>
              <a:ext uri="{FF2B5EF4-FFF2-40B4-BE49-F238E27FC236}">
                <a16:creationId xmlns:a16="http://schemas.microsoft.com/office/drawing/2014/main" id="{B1433444-6DDA-F45A-A8ED-E811F0D970C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92777" y="1429188"/>
            <a:ext cx="1724325" cy="15605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C41B6874-0277-F6C8-168C-54EBFBF08BDB}"/>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32699" y="4852988"/>
            <a:ext cx="14224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71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br>
              <a:rPr lang="en-US" noProof="0" dirty="0"/>
            </a:br>
            <a:r>
              <a:rPr lang="en-US" sz="2000" noProof="0" dirty="0"/>
              <a:t>Comparative Cultural Analysis/Research Master Cultural Analysis</a:t>
            </a:r>
          </a:p>
        </p:txBody>
      </p:sp>
      <p:sp>
        <p:nvSpPr>
          <p:cNvPr id="4" name="Tijdelijke aanduiding voor tekst 3"/>
          <p:cNvSpPr>
            <a:spLocks noGrp="1"/>
          </p:cNvSpPr>
          <p:nvPr>
            <p:ph type="body" sz="quarter" idx="10"/>
          </p:nvPr>
        </p:nvSpPr>
        <p:spPr/>
        <p:txBody>
          <a:bodyPr>
            <a:normAutofit fontScale="92500" lnSpcReduction="20000"/>
          </a:bodyPr>
          <a:lstStyle/>
          <a:p>
            <a:pPr lvl="1">
              <a:lnSpc>
                <a:spcPct val="130000"/>
              </a:lnSpc>
            </a:pPr>
            <a:r>
              <a:rPr lang="en-US" altLang="nl-NL" noProof="0" dirty="0"/>
              <a:t>What is Cultural Analysis?</a:t>
            </a:r>
          </a:p>
          <a:p>
            <a:pPr lvl="1">
              <a:lnSpc>
                <a:spcPct val="130000"/>
              </a:lnSpc>
            </a:pPr>
            <a:r>
              <a:rPr lang="en-US" altLang="nl-NL" noProof="0" dirty="0"/>
              <a:t>General Introduction to programs</a:t>
            </a:r>
          </a:p>
          <a:p>
            <a:pPr lvl="2">
              <a:lnSpc>
                <a:spcPct val="130000"/>
              </a:lnSpc>
            </a:pPr>
            <a:r>
              <a:rPr lang="en-US" altLang="nl-NL" dirty="0"/>
              <a:t>Differences &amp; Similarities</a:t>
            </a:r>
          </a:p>
          <a:p>
            <a:pPr lvl="2">
              <a:lnSpc>
                <a:spcPct val="130000"/>
              </a:lnSpc>
            </a:pPr>
            <a:r>
              <a:rPr lang="en-US" altLang="nl-NL" noProof="0" dirty="0"/>
              <a:t>Core course examples</a:t>
            </a:r>
          </a:p>
          <a:p>
            <a:pPr lvl="2">
              <a:lnSpc>
                <a:spcPct val="130000"/>
              </a:lnSpc>
            </a:pPr>
            <a:r>
              <a:rPr lang="en-US" altLang="nl-NL" noProof="0" dirty="0"/>
              <a:t>Structure of programs</a:t>
            </a:r>
          </a:p>
          <a:p>
            <a:pPr lvl="1">
              <a:lnSpc>
                <a:spcPct val="130000"/>
              </a:lnSpc>
            </a:pPr>
            <a:r>
              <a:rPr lang="en-US" altLang="nl-NL" noProof="0" dirty="0"/>
              <a:t>Why study with us?</a:t>
            </a:r>
          </a:p>
          <a:p>
            <a:pPr lvl="1">
              <a:lnSpc>
                <a:spcPct val="130000"/>
              </a:lnSpc>
            </a:pPr>
            <a:r>
              <a:rPr lang="en-US" altLang="nl-NL" noProof="0" dirty="0"/>
              <a:t>Practical information</a:t>
            </a:r>
          </a:p>
          <a:p>
            <a:pPr lvl="1">
              <a:lnSpc>
                <a:spcPct val="130000"/>
              </a:lnSpc>
            </a:pPr>
            <a:r>
              <a:rPr lang="en-US" noProof="0" dirty="0"/>
              <a:t>Current students’ experiences</a:t>
            </a:r>
          </a:p>
          <a:p>
            <a:pPr lvl="1">
              <a:lnSpc>
                <a:spcPct val="130000"/>
              </a:lnSpc>
            </a:pPr>
            <a:r>
              <a:rPr lang="en-US" noProof="0" dirty="0"/>
              <a:t>Time for questions</a:t>
            </a:r>
          </a:p>
        </p:txBody>
      </p:sp>
    </p:spTree>
    <p:extLst>
      <p:ext uri="{BB962C8B-B14F-4D97-AF65-F5344CB8AC3E}">
        <p14:creationId xmlns:p14="http://schemas.microsoft.com/office/powerpoint/2010/main" val="3492493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Where Will You Go from Here?</a:t>
            </a:r>
          </a:p>
        </p:txBody>
      </p:sp>
      <p:sp>
        <p:nvSpPr>
          <p:cNvPr id="4" name="Text Placeholder 3"/>
          <p:cNvSpPr>
            <a:spLocks noGrp="1"/>
          </p:cNvSpPr>
          <p:nvPr>
            <p:ph type="body" sz="quarter" idx="10"/>
          </p:nvPr>
        </p:nvSpPr>
        <p:spPr/>
        <p:txBody>
          <a:bodyPr>
            <a:normAutofit/>
          </a:bodyPr>
          <a:lstStyle/>
          <a:p>
            <a:pPr marL="342900" indent="-342900">
              <a:buFont typeface="Wingdings" panose="05000000000000000000" pitchFamily="2" charset="2"/>
              <a:buChar char="§"/>
            </a:pPr>
            <a:r>
              <a:rPr lang="en-US" dirty="0">
                <a:solidFill>
                  <a:schemeClr val="bg1">
                    <a:lumMod val="50000"/>
                  </a:schemeClr>
                </a:solidFill>
              </a:rPr>
              <a:t>Jobs in the cultural sector: editor for a publishing company, employee at a cultural or scientific organization; education, journalism, media, communications, NGOs, politics, museums, etc.</a:t>
            </a:r>
          </a:p>
          <a:p>
            <a:pPr marL="342900" indent="-342900">
              <a:buFont typeface="Wingdings" panose="05000000000000000000" pitchFamily="2" charset="2"/>
              <a:buChar char="§"/>
            </a:pPr>
            <a:r>
              <a:rPr lang="en-US" dirty="0">
                <a:solidFill>
                  <a:schemeClr val="bg1">
                    <a:lumMod val="50000"/>
                  </a:schemeClr>
                </a:solidFill>
              </a:rPr>
              <a:t>Moving on to a research Master (Cultural Analysis or Literary Studies, etc.) and possibly an academic career (PhD programs all over the world)</a:t>
            </a:r>
          </a:p>
          <a:p>
            <a:endParaRPr lang="en-US" dirty="0">
              <a:solidFill>
                <a:schemeClr val="tx1"/>
              </a:solidFill>
            </a:endParaRP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572085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9AFF13-FA3A-8F4F-9987-B36EB1ED1494}"/>
              </a:ext>
            </a:extLst>
          </p:cNvPr>
          <p:cNvSpPr>
            <a:spLocks noGrp="1"/>
          </p:cNvSpPr>
          <p:nvPr>
            <p:ph type="dt" sz="half" idx="2"/>
          </p:nvPr>
        </p:nvSpPr>
        <p:spPr/>
        <p:txBody>
          <a:bodyPr/>
          <a:lstStyle/>
          <a:p>
            <a:fld id="{E969472D-31C9-4763-B1F7-D4D425602DCF}" type="datetime1">
              <a:rPr lang="nl-NL" smtClean="0"/>
              <a:t>11-11-2022</a:t>
            </a:fld>
            <a:endParaRPr lang="en-US" dirty="0"/>
          </a:p>
        </p:txBody>
      </p:sp>
      <p:sp>
        <p:nvSpPr>
          <p:cNvPr id="3" name="Title 2">
            <a:extLst>
              <a:ext uri="{FF2B5EF4-FFF2-40B4-BE49-F238E27FC236}">
                <a16:creationId xmlns:a16="http://schemas.microsoft.com/office/drawing/2014/main" id="{3910BA0D-CD72-4B42-ADCF-8DE875BE6890}"/>
              </a:ext>
            </a:extLst>
          </p:cNvPr>
          <p:cNvSpPr>
            <a:spLocks noGrp="1"/>
          </p:cNvSpPr>
          <p:nvPr>
            <p:ph type="title"/>
          </p:nvPr>
        </p:nvSpPr>
        <p:spPr/>
        <p:txBody>
          <a:bodyPr/>
          <a:lstStyle/>
          <a:p>
            <a:endParaRPr lang="en-GB"/>
          </a:p>
        </p:txBody>
      </p:sp>
      <p:graphicFrame>
        <p:nvGraphicFramePr>
          <p:cNvPr id="6" name="Diagram 5">
            <a:extLst>
              <a:ext uri="{FF2B5EF4-FFF2-40B4-BE49-F238E27FC236}">
                <a16:creationId xmlns:a16="http://schemas.microsoft.com/office/drawing/2014/main" id="{61E97B83-08E7-2049-9E29-5EFA10EDEC6B}"/>
              </a:ext>
            </a:extLst>
          </p:cNvPr>
          <p:cNvGraphicFramePr/>
          <p:nvPr>
            <p:extLst>
              <p:ext uri="{D42A27DB-BD31-4B8C-83A1-F6EECF244321}">
                <p14:modId xmlns:p14="http://schemas.microsoft.com/office/powerpoint/2010/main" val="983100313"/>
              </p:ext>
            </p:extLst>
          </p:nvPr>
        </p:nvGraphicFramePr>
        <p:xfrm>
          <a:off x="500063" y="1818071"/>
          <a:ext cx="8047037" cy="4301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icture Placeholder 4">
            <a:extLst>
              <a:ext uri="{FF2B5EF4-FFF2-40B4-BE49-F238E27FC236}">
                <a16:creationId xmlns:a16="http://schemas.microsoft.com/office/drawing/2014/main" id="{497D1932-A3BC-0E41-8A30-ED3CF8877072}"/>
              </a:ext>
            </a:extLst>
          </p:cNvPr>
          <p:cNvSpPr>
            <a:spLocks noGrp="1"/>
          </p:cNvSpPr>
          <p:nvPr>
            <p:ph type="pic" sz="quarter" idx="14"/>
          </p:nvPr>
        </p:nvSpPr>
        <p:spPr/>
      </p:sp>
    </p:spTree>
    <p:extLst>
      <p:ext uri="{BB962C8B-B14F-4D97-AF65-F5344CB8AC3E}">
        <p14:creationId xmlns:p14="http://schemas.microsoft.com/office/powerpoint/2010/main" val="1122702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1B3B2-A2B2-2544-96D5-4A20D5EABF39}"/>
              </a:ext>
            </a:extLst>
          </p:cNvPr>
          <p:cNvSpPr>
            <a:spLocks noGrp="1"/>
          </p:cNvSpPr>
          <p:nvPr>
            <p:ph type="dt" sz="half" idx="2"/>
          </p:nvPr>
        </p:nvSpPr>
        <p:spPr/>
        <p:txBody>
          <a:bodyPr/>
          <a:lstStyle/>
          <a:p>
            <a:fld id="{E969472D-31C9-4763-B1F7-D4D425602DCF}" type="datetime1">
              <a:rPr lang="nl-NL" smtClean="0"/>
              <a:t>11-11-2022</a:t>
            </a:fld>
            <a:endParaRPr lang="en-US" dirty="0"/>
          </a:p>
        </p:txBody>
      </p:sp>
      <p:sp>
        <p:nvSpPr>
          <p:cNvPr id="3" name="Title 2">
            <a:extLst>
              <a:ext uri="{FF2B5EF4-FFF2-40B4-BE49-F238E27FC236}">
                <a16:creationId xmlns:a16="http://schemas.microsoft.com/office/drawing/2014/main" id="{D9F56B18-2075-3141-948E-053DC91E2E37}"/>
              </a:ext>
            </a:extLst>
          </p:cNvPr>
          <p:cNvSpPr>
            <a:spLocks noGrp="1"/>
          </p:cNvSpPr>
          <p:nvPr>
            <p:ph type="title"/>
          </p:nvPr>
        </p:nvSpPr>
        <p:spPr/>
        <p:txBody>
          <a:bodyPr/>
          <a:lstStyle/>
          <a:p>
            <a:endParaRPr lang="en-GB"/>
          </a:p>
        </p:txBody>
      </p:sp>
      <p:graphicFrame>
        <p:nvGraphicFramePr>
          <p:cNvPr id="6" name="Diagram 5">
            <a:extLst>
              <a:ext uri="{FF2B5EF4-FFF2-40B4-BE49-F238E27FC236}">
                <a16:creationId xmlns:a16="http://schemas.microsoft.com/office/drawing/2014/main" id="{F98D3A82-D967-B743-8670-092682F37C0F}"/>
              </a:ext>
            </a:extLst>
          </p:cNvPr>
          <p:cNvGraphicFramePr/>
          <p:nvPr>
            <p:extLst>
              <p:ext uri="{D42A27DB-BD31-4B8C-83A1-F6EECF244321}">
                <p14:modId xmlns:p14="http://schemas.microsoft.com/office/powerpoint/2010/main" val="852473629"/>
              </p:ext>
            </p:extLst>
          </p:nvPr>
        </p:nvGraphicFramePr>
        <p:xfrm>
          <a:off x="500063" y="1818071"/>
          <a:ext cx="8047037" cy="4301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icture Placeholder 4">
            <a:extLst>
              <a:ext uri="{FF2B5EF4-FFF2-40B4-BE49-F238E27FC236}">
                <a16:creationId xmlns:a16="http://schemas.microsoft.com/office/drawing/2014/main" id="{DFE45BD7-6639-9E40-B751-2EB3510CA8D9}"/>
              </a:ext>
            </a:extLst>
          </p:cNvPr>
          <p:cNvSpPr>
            <a:spLocks noGrp="1"/>
          </p:cNvSpPr>
          <p:nvPr>
            <p:ph type="pic" sz="quarter" idx="14"/>
          </p:nvPr>
        </p:nvSpPr>
        <p:spPr/>
      </p:sp>
    </p:spTree>
    <p:extLst>
      <p:ext uri="{BB962C8B-B14F-4D97-AF65-F5344CB8AC3E}">
        <p14:creationId xmlns:p14="http://schemas.microsoft.com/office/powerpoint/2010/main" val="274147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life:</a:t>
            </a:r>
          </a:p>
        </p:txBody>
      </p:sp>
      <p:sp>
        <p:nvSpPr>
          <p:cNvPr id="3" name="Date Placeholder 2"/>
          <p:cNvSpPr>
            <a:spLocks noGrp="1"/>
          </p:cNvSpPr>
          <p:nvPr>
            <p:ph type="dt" sz="half" idx="10"/>
          </p:nvPr>
        </p:nvSpPr>
        <p:spPr/>
        <p:txBody>
          <a:bodyPr/>
          <a:lstStyle/>
          <a:p>
            <a:pPr>
              <a:defRPr/>
            </a:pPr>
            <a:endParaRPr lang="en-US"/>
          </a:p>
        </p:txBody>
      </p:sp>
      <p:pic>
        <p:nvPicPr>
          <p:cNvPr id="4" name="Picture 3" descr="journal-button-cop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078" y="1467555"/>
            <a:ext cx="2633645" cy="3725334"/>
          </a:xfrm>
          <a:prstGeom prst="rect">
            <a:avLst/>
          </a:prstGeom>
        </p:spPr>
      </p:pic>
      <p:pic>
        <p:nvPicPr>
          <p:cNvPr id="5" name="Picture 4" descr="Copy-of-expo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3459" y="396240"/>
            <a:ext cx="4560541" cy="3032760"/>
          </a:xfrm>
          <a:prstGeom prst="rect">
            <a:avLst/>
          </a:prstGeom>
        </p:spPr>
      </p:pic>
      <p:pic>
        <p:nvPicPr>
          <p:cNvPr id="6" name="Picture 5" descr="Expo_46-732x38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3622" y="3824770"/>
            <a:ext cx="6037045" cy="3133985"/>
          </a:xfrm>
          <a:prstGeom prst="rect">
            <a:avLst/>
          </a:prstGeom>
        </p:spPr>
      </p:pic>
      <p:sp>
        <p:nvSpPr>
          <p:cNvPr id="7" name="TextBox 6"/>
          <p:cNvSpPr txBox="1"/>
          <p:nvPr/>
        </p:nvSpPr>
        <p:spPr>
          <a:xfrm>
            <a:off x="213078" y="5432778"/>
            <a:ext cx="2370293" cy="646331"/>
          </a:xfrm>
          <a:prstGeom prst="rect">
            <a:avLst/>
          </a:prstGeom>
          <a:noFill/>
        </p:spPr>
        <p:txBody>
          <a:bodyPr wrap="square" rtlCol="0">
            <a:spAutoFit/>
          </a:bodyPr>
          <a:lstStyle/>
          <a:p>
            <a:r>
              <a:rPr lang="en-US" dirty="0"/>
              <a:t>https://</a:t>
            </a:r>
            <a:r>
              <a:rPr lang="en-US" dirty="0" err="1"/>
              <a:t>soapboxjournal.net</a:t>
            </a:r>
            <a:endParaRPr lang="en-US" dirty="0"/>
          </a:p>
        </p:txBody>
      </p:sp>
    </p:spTree>
    <p:extLst>
      <p:ext uri="{BB962C8B-B14F-4D97-AF65-F5344CB8AC3E}">
        <p14:creationId xmlns:p14="http://schemas.microsoft.com/office/powerpoint/2010/main" val="2046681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Practical Information</a:t>
            </a:r>
            <a:br>
              <a:rPr lang="en-US" dirty="0"/>
            </a:br>
            <a:endParaRPr lang="en-US" dirty="0"/>
          </a:p>
        </p:txBody>
      </p:sp>
      <p:sp>
        <p:nvSpPr>
          <p:cNvPr id="4" name="Text Placeholder 3"/>
          <p:cNvSpPr>
            <a:spLocks noGrp="1"/>
          </p:cNvSpPr>
          <p:nvPr>
            <p:ph type="body" sz="quarter" idx="10"/>
          </p:nvPr>
        </p:nvSpPr>
        <p:spPr/>
        <p:txBody>
          <a:bodyPr>
            <a:normAutofit fontScale="92500" lnSpcReduction="20000"/>
          </a:bodyPr>
          <a:lstStyle/>
          <a:p>
            <a:r>
              <a:rPr lang="en-US" b="1" dirty="0">
                <a:solidFill>
                  <a:schemeClr val="tx1"/>
                </a:solidFill>
              </a:rPr>
              <a:t>Graduate School of Humanities:</a:t>
            </a:r>
          </a:p>
          <a:p>
            <a:r>
              <a:rPr lang="en-US" dirty="0"/>
              <a:t>	Application Guidelines, deadlines, finances, language and other 	requirements: </a:t>
            </a:r>
            <a:r>
              <a:rPr lang="en-US" dirty="0">
                <a:hlinkClick r:id="rId2"/>
              </a:rPr>
              <a:t>admissionsma-fgw@uva.nl</a:t>
            </a:r>
            <a:r>
              <a:rPr lang="en-US" dirty="0"/>
              <a:t> </a:t>
            </a:r>
          </a:p>
          <a:p>
            <a:r>
              <a:rPr lang="en-US" dirty="0"/>
              <a:t>	</a:t>
            </a:r>
            <a:r>
              <a:rPr lang="en-US" dirty="0">
                <a:hlinkClick r:id="rId3"/>
              </a:rPr>
              <a:t>www.uva.nl/master</a:t>
            </a:r>
            <a:endParaRPr lang="en-US" dirty="0"/>
          </a:p>
          <a:p>
            <a:r>
              <a:rPr lang="en-US" dirty="0"/>
              <a:t>	 </a:t>
            </a:r>
            <a:r>
              <a:rPr lang="en-US" dirty="0">
                <a:hlinkClick r:id="rId4"/>
              </a:rPr>
              <a:t>http://gsh.uva.nl</a:t>
            </a:r>
            <a:endParaRPr lang="en-US" dirty="0"/>
          </a:p>
          <a:p>
            <a:endParaRPr lang="en-US" dirty="0"/>
          </a:p>
          <a:p>
            <a:r>
              <a:rPr lang="en-US" b="1" dirty="0">
                <a:solidFill>
                  <a:schemeClr val="tx1"/>
                </a:solidFill>
              </a:rPr>
              <a:t>MA Coordinators:</a:t>
            </a:r>
          </a:p>
          <a:p>
            <a:r>
              <a:rPr lang="en-US" dirty="0"/>
              <a:t>	Niall Martin </a:t>
            </a:r>
            <a:r>
              <a:rPr lang="en-US" dirty="0">
                <a:hlinkClick r:id="rId5"/>
              </a:rPr>
              <a:t>n.martin@uva.nl</a:t>
            </a:r>
            <a:r>
              <a:rPr lang="en-US" dirty="0"/>
              <a:t> </a:t>
            </a:r>
          </a:p>
          <a:p>
            <a:r>
              <a:rPr lang="en-US" dirty="0"/>
              <a:t>	Joost de Bloois </a:t>
            </a:r>
            <a:r>
              <a:rPr lang="en-US" dirty="0" err="1">
                <a:hlinkClick r:id="rId6"/>
              </a:rPr>
              <a:t>j.g.c.debloois@uva.nl</a:t>
            </a:r>
            <a:endParaRPr lang="en-US" dirty="0"/>
          </a:p>
          <a:p>
            <a:r>
              <a:rPr lang="en-US" dirty="0"/>
              <a:t>	</a:t>
            </a:r>
          </a:p>
        </p:txBody>
      </p:sp>
      <p:sp>
        <p:nvSpPr>
          <p:cNvPr id="5" name="Picture Placeholder 4"/>
          <p:cNvSpPr>
            <a:spLocks noGrp="1"/>
          </p:cNvSpPr>
          <p:nvPr>
            <p:ph type="pic" sz="quarter" idx="14"/>
          </p:nvPr>
        </p:nvSpPr>
        <p:spPr/>
      </p:sp>
      <p:sp>
        <p:nvSpPr>
          <p:cNvPr id="7" name="Tijdelijke aanduiding voor datum 1"/>
          <p:cNvSpPr>
            <a:spLocks noGrp="1"/>
          </p:cNvSpPr>
          <p:nvPr>
            <p:ph type="dt" sz="half" idx="2"/>
          </p:nvPr>
        </p:nvSpPr>
        <p:spPr>
          <a:xfrm>
            <a:off x="905369" y="6356350"/>
            <a:ext cx="1647031" cy="365125"/>
          </a:xfrm>
        </p:spPr>
        <p:txBody>
          <a:bodyPr/>
          <a:lstStyle/>
          <a:p>
            <a:r>
              <a:rPr lang="nl-NL" dirty="0"/>
              <a:t>12-11-2016</a:t>
            </a:r>
            <a:endParaRPr lang="en-US" dirty="0"/>
          </a:p>
        </p:txBody>
      </p:sp>
    </p:spTree>
    <p:extLst>
      <p:ext uri="{BB962C8B-B14F-4D97-AF65-F5344CB8AC3E}">
        <p14:creationId xmlns:p14="http://schemas.microsoft.com/office/powerpoint/2010/main" val="1027915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br>
              <a:rPr lang="en-US" noProof="0" dirty="0"/>
            </a:br>
            <a:r>
              <a:rPr lang="en-US" sz="2000" noProof="0" dirty="0"/>
              <a:t>Comparative Cultural Analysis/Research Master Cultural Analysis</a:t>
            </a:r>
          </a:p>
        </p:txBody>
      </p:sp>
      <p:sp>
        <p:nvSpPr>
          <p:cNvPr id="4" name="Tijdelijke aanduiding voor tekst 3"/>
          <p:cNvSpPr>
            <a:spLocks noGrp="1"/>
          </p:cNvSpPr>
          <p:nvPr>
            <p:ph type="body" sz="quarter" idx="10"/>
          </p:nvPr>
        </p:nvSpPr>
        <p:spPr/>
        <p:txBody>
          <a:bodyPr>
            <a:normAutofit lnSpcReduction="10000"/>
          </a:bodyPr>
          <a:lstStyle/>
          <a:p>
            <a:pPr lvl="1">
              <a:lnSpc>
                <a:spcPct val="130000"/>
              </a:lnSpc>
            </a:pPr>
            <a:r>
              <a:rPr lang="en-US" altLang="nl-NL" noProof="0" dirty="0"/>
              <a:t>General Introduction to programs</a:t>
            </a:r>
          </a:p>
          <a:p>
            <a:pPr lvl="2">
              <a:lnSpc>
                <a:spcPct val="130000"/>
              </a:lnSpc>
            </a:pPr>
            <a:r>
              <a:rPr lang="en-US" altLang="nl-NL" dirty="0"/>
              <a:t>Differences &amp; Similarities</a:t>
            </a:r>
          </a:p>
          <a:p>
            <a:pPr lvl="2">
              <a:lnSpc>
                <a:spcPct val="130000"/>
              </a:lnSpc>
            </a:pPr>
            <a:r>
              <a:rPr lang="en-US" altLang="nl-NL" noProof="0" dirty="0"/>
              <a:t>Core course examples</a:t>
            </a:r>
          </a:p>
          <a:p>
            <a:pPr lvl="2">
              <a:lnSpc>
                <a:spcPct val="130000"/>
              </a:lnSpc>
            </a:pPr>
            <a:r>
              <a:rPr lang="en-US" altLang="nl-NL" noProof="0" dirty="0"/>
              <a:t>Structure of programs</a:t>
            </a:r>
          </a:p>
          <a:p>
            <a:pPr lvl="1">
              <a:lnSpc>
                <a:spcPct val="130000"/>
              </a:lnSpc>
            </a:pPr>
            <a:r>
              <a:rPr lang="en-US" altLang="nl-NL" noProof="0" dirty="0"/>
              <a:t>Why study with us?</a:t>
            </a:r>
          </a:p>
          <a:p>
            <a:pPr lvl="1">
              <a:lnSpc>
                <a:spcPct val="130000"/>
              </a:lnSpc>
            </a:pPr>
            <a:r>
              <a:rPr lang="en-US" altLang="nl-NL" noProof="0" dirty="0"/>
              <a:t>Practical information</a:t>
            </a:r>
          </a:p>
          <a:p>
            <a:pPr lvl="1">
              <a:lnSpc>
                <a:spcPct val="130000"/>
              </a:lnSpc>
            </a:pPr>
            <a:r>
              <a:rPr lang="en-US" noProof="0" dirty="0"/>
              <a:t>Current students’ experiences &lt;</a:t>
            </a:r>
          </a:p>
          <a:p>
            <a:pPr lvl="1">
              <a:lnSpc>
                <a:spcPct val="130000"/>
              </a:lnSpc>
            </a:pPr>
            <a:r>
              <a:rPr lang="en-US" noProof="0" dirty="0"/>
              <a:t>Time for questions</a:t>
            </a:r>
          </a:p>
        </p:txBody>
      </p:sp>
    </p:spTree>
    <p:extLst>
      <p:ext uri="{BB962C8B-B14F-4D97-AF65-F5344CB8AC3E}">
        <p14:creationId xmlns:p14="http://schemas.microsoft.com/office/powerpoint/2010/main" val="841787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E969472D-31C9-4763-B1F7-D4D425602DCF}" type="datetime1">
              <a:rPr lang="nl-NL" smtClean="0"/>
              <a:t>11-11-2022</a:t>
            </a:fld>
            <a:endParaRPr lang="en-US" dirty="0"/>
          </a:p>
        </p:txBody>
      </p:sp>
      <p:sp>
        <p:nvSpPr>
          <p:cNvPr id="3" name="Title 2"/>
          <p:cNvSpPr>
            <a:spLocks noGrp="1"/>
          </p:cNvSpPr>
          <p:nvPr>
            <p:ph type="title"/>
          </p:nvPr>
        </p:nvSpPr>
        <p:spPr/>
        <p:txBody>
          <a:bodyPr/>
          <a:lstStyle/>
          <a:p>
            <a:r>
              <a:rPr lang="en-GB" dirty="0"/>
              <a:t>So what is Cultural Analysis? (in two sentences)</a:t>
            </a:r>
            <a:r>
              <a:rPr lang="is-IS" dirty="0"/>
              <a:t> </a:t>
            </a:r>
            <a:endParaRPr lang="en-GB" dirty="0"/>
          </a:p>
        </p:txBody>
      </p:sp>
      <p:sp>
        <p:nvSpPr>
          <p:cNvPr id="4" name="Text Placeholder 3"/>
          <p:cNvSpPr>
            <a:spLocks noGrp="1"/>
          </p:cNvSpPr>
          <p:nvPr>
            <p:ph type="body" sz="quarter" idx="10"/>
          </p:nvPr>
        </p:nvSpPr>
        <p:spPr/>
        <p:txBody>
          <a:bodyPr/>
          <a:lstStyle/>
          <a:p>
            <a:pPr lvl="0"/>
            <a:endParaRPr lang="en-US" b="1" dirty="0"/>
          </a:p>
          <a:p>
            <a:pPr lvl="0"/>
            <a:endParaRPr lang="en-US" b="1" dirty="0"/>
          </a:p>
          <a:p>
            <a:pPr lvl="0"/>
            <a:r>
              <a:rPr lang="en-US" dirty="0"/>
              <a:t>Cultural analysis is a theoretically-informed, interdisciplinary analysis of cultural objects that engage with contemporary social and political questions, including the questions raised by the practice of analysis itself. </a:t>
            </a:r>
          </a:p>
          <a:p>
            <a:pPr lvl="0"/>
            <a:r>
              <a:rPr lang="en-US" dirty="0"/>
              <a:t>Cultural Analysis typically appeals to researchers in humanities disciplines who find the methodologies associated with their discipline too restrictive to pursue the questions posed by their objects of research. </a:t>
            </a:r>
          </a:p>
          <a:p>
            <a:endParaRPr lang="en-GB" dirty="0"/>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1251558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what is Cultural Analysis? (in one </a:t>
            </a:r>
            <a:r>
              <a:rPr lang="en-US" dirty="0" err="1"/>
              <a:t>url</a:t>
            </a:r>
            <a:r>
              <a:rPr lang="en-US" dirty="0"/>
              <a:t>)</a:t>
            </a:r>
          </a:p>
        </p:txBody>
      </p:sp>
      <p:sp>
        <p:nvSpPr>
          <p:cNvPr id="3" name="Date Placeholder 2"/>
          <p:cNvSpPr>
            <a:spLocks noGrp="1"/>
          </p:cNvSpPr>
          <p:nvPr>
            <p:ph type="dt" sz="half" idx="10"/>
          </p:nvPr>
        </p:nvSpPr>
        <p:spPr/>
        <p:txBody>
          <a:bodyPr/>
          <a:lstStyle/>
          <a:p>
            <a:pPr>
              <a:defRPr/>
            </a:pPr>
            <a:endParaRPr lang="en-US"/>
          </a:p>
        </p:txBody>
      </p:sp>
      <p:pic>
        <p:nvPicPr>
          <p:cNvPr id="4" name="Picture 3" descr="journal-button-cop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6187" y="2716112"/>
            <a:ext cx="2633645" cy="3725334"/>
          </a:xfrm>
          <a:prstGeom prst="rect">
            <a:avLst/>
          </a:prstGeom>
        </p:spPr>
      </p:pic>
      <p:sp>
        <p:nvSpPr>
          <p:cNvPr id="8" name="TextBox 7"/>
          <p:cNvSpPr txBox="1"/>
          <p:nvPr/>
        </p:nvSpPr>
        <p:spPr>
          <a:xfrm>
            <a:off x="1800225" y="2400300"/>
            <a:ext cx="184731" cy="369332"/>
          </a:xfrm>
          <a:prstGeom prst="rect">
            <a:avLst/>
          </a:prstGeom>
          <a:noFill/>
        </p:spPr>
        <p:txBody>
          <a:bodyPr wrap="none" rtlCol="0">
            <a:spAutoFit/>
          </a:bodyPr>
          <a:lstStyle/>
          <a:p>
            <a:endParaRPr lang="en-GB" dirty="0"/>
          </a:p>
        </p:txBody>
      </p:sp>
      <p:sp>
        <p:nvSpPr>
          <p:cNvPr id="9" name="TextBox 8"/>
          <p:cNvSpPr txBox="1"/>
          <p:nvPr/>
        </p:nvSpPr>
        <p:spPr>
          <a:xfrm>
            <a:off x="956481" y="2184968"/>
            <a:ext cx="3539752" cy="738664"/>
          </a:xfrm>
          <a:prstGeom prst="rect">
            <a:avLst/>
          </a:prstGeom>
          <a:noFill/>
        </p:spPr>
        <p:txBody>
          <a:bodyPr wrap="none" rtlCol="0">
            <a:spAutoFit/>
          </a:bodyPr>
          <a:lstStyle/>
          <a:p>
            <a:r>
              <a:rPr lang="en-US" sz="2400" dirty="0">
                <a:hlinkClick r:id="rId3"/>
              </a:rPr>
              <a:t>https://soapboxjournal.net</a:t>
            </a:r>
            <a:r>
              <a:rPr lang="en-US" sz="2400" dirty="0"/>
              <a:t>  </a:t>
            </a:r>
          </a:p>
          <a:p>
            <a:endParaRPr lang="en-GB" dirty="0"/>
          </a:p>
        </p:txBody>
      </p:sp>
      <p:pic>
        <p:nvPicPr>
          <p:cNvPr id="11" name="Picture 10"/>
          <p:cNvPicPr>
            <a:picLocks noChangeAspect="1"/>
          </p:cNvPicPr>
          <p:nvPr/>
        </p:nvPicPr>
        <p:blipFill>
          <a:blip r:embed="rId4"/>
          <a:stretch>
            <a:fillRect/>
          </a:stretch>
        </p:blipFill>
        <p:spPr>
          <a:xfrm>
            <a:off x="623398" y="3179160"/>
            <a:ext cx="4483100" cy="1816100"/>
          </a:xfrm>
          <a:prstGeom prst="rect">
            <a:avLst/>
          </a:prstGeom>
        </p:spPr>
      </p:pic>
    </p:spTree>
    <p:extLst>
      <p:ext uri="{BB962C8B-B14F-4D97-AF65-F5344CB8AC3E}">
        <p14:creationId xmlns:p14="http://schemas.microsoft.com/office/powerpoint/2010/main" val="281367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Shared elements of both programs:</a:t>
            </a:r>
          </a:p>
        </p:txBody>
      </p:sp>
      <p:sp>
        <p:nvSpPr>
          <p:cNvPr id="4" name="Text Placeholder 3"/>
          <p:cNvSpPr>
            <a:spLocks noGrp="1"/>
          </p:cNvSpPr>
          <p:nvPr>
            <p:ph type="body" sz="quarter" idx="10"/>
          </p:nvPr>
        </p:nvSpPr>
        <p:spPr/>
        <p:txBody>
          <a:bodyPr/>
          <a:lstStyle/>
          <a:p>
            <a:endParaRPr lang="en-US" dirty="0"/>
          </a:p>
          <a:p>
            <a:pPr marL="342900" indent="-342900">
              <a:buFont typeface="Wingdings" panose="05000000000000000000" pitchFamily="2" charset="2"/>
              <a:buChar char="§"/>
            </a:pPr>
            <a:r>
              <a:rPr lang="en-US" dirty="0"/>
              <a:t>Focus on interdisciplinarity</a:t>
            </a:r>
          </a:p>
          <a:p>
            <a:pPr marL="342900" indent="-342900">
              <a:buFont typeface="Wingdings" panose="05000000000000000000" pitchFamily="2" charset="2"/>
              <a:buChar char="§"/>
            </a:pPr>
            <a:r>
              <a:rPr lang="en-US" dirty="0"/>
              <a:t>Attention to the interconnection between cultural artifacts, contemporary culture, and theory</a:t>
            </a:r>
          </a:p>
          <a:p>
            <a:pPr marL="342900" indent="-342900">
              <a:buFont typeface="Wingdings" panose="05000000000000000000" pitchFamily="2" charset="2"/>
              <a:buChar char="§"/>
            </a:pPr>
            <a:r>
              <a:rPr lang="en-US" dirty="0"/>
              <a:t>Freedom to follow your research interests</a:t>
            </a:r>
          </a:p>
          <a:p>
            <a:endParaRPr lang="en-US" dirty="0"/>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231516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Differences between programs</a:t>
            </a:r>
          </a:p>
        </p:txBody>
      </p:sp>
      <p:sp>
        <p:nvSpPr>
          <p:cNvPr id="4" name="Text Placeholder 3"/>
          <p:cNvSpPr>
            <a:spLocks noGrp="1"/>
          </p:cNvSpPr>
          <p:nvPr>
            <p:ph type="body" sz="quarter" idx="10"/>
          </p:nvPr>
        </p:nvSpPr>
        <p:spPr/>
        <p:txBody>
          <a:bodyPr>
            <a:normAutofit/>
          </a:bodyPr>
          <a:lstStyle/>
          <a:p>
            <a:pPr marL="342900" indent="-342900">
              <a:buFont typeface="Wingdings" panose="05000000000000000000" pitchFamily="2" charset="2"/>
              <a:buChar char="§"/>
            </a:pPr>
            <a:r>
              <a:rPr lang="en-US" dirty="0"/>
              <a:t>Time frame: 1 vs 2 years</a:t>
            </a:r>
          </a:p>
          <a:p>
            <a:pPr marL="1143000" lvl="1" indent="-342900">
              <a:buFont typeface="Wingdings" panose="05000000000000000000" pitchFamily="2" charset="2"/>
              <a:buChar char="§"/>
            </a:pPr>
            <a:r>
              <a:rPr lang="en-US" dirty="0"/>
              <a:t>Space for electives / tutorials / research project</a:t>
            </a:r>
          </a:p>
          <a:p>
            <a:pPr marL="342900" indent="-342900">
              <a:buFont typeface="Wingdings" panose="05000000000000000000" pitchFamily="2" charset="2"/>
              <a:buChar char="§"/>
            </a:pPr>
            <a:r>
              <a:rPr lang="en-US" dirty="0"/>
              <a:t>Content: different core courses</a:t>
            </a:r>
          </a:p>
          <a:p>
            <a:pPr marL="1143000" lvl="1" indent="-342900">
              <a:buFont typeface="Wingdings" panose="05000000000000000000" pitchFamily="2" charset="2"/>
              <a:buChar char="§"/>
            </a:pPr>
            <a:r>
              <a:rPr lang="en-US" dirty="0"/>
              <a:t>Core courses of CCA are both methodological and content-oriented  (Intercultural dialogues I &amp; II)</a:t>
            </a:r>
          </a:p>
          <a:p>
            <a:pPr marL="342900" indent="-342900">
              <a:buFont typeface="Wingdings" panose="05000000000000000000" pitchFamily="2" charset="2"/>
              <a:buChar char="§"/>
            </a:pPr>
            <a:r>
              <a:rPr lang="en-US" dirty="0"/>
              <a:t>Prospects</a:t>
            </a:r>
          </a:p>
          <a:p>
            <a:pPr marL="1143000" lvl="1" indent="-342900">
              <a:buFont typeface="Wingdings" panose="05000000000000000000" pitchFamily="2" charset="2"/>
              <a:buChar char="§"/>
            </a:pPr>
            <a:r>
              <a:rPr lang="en-US" dirty="0"/>
              <a:t>PhD / job in the cultural sector?</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99001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How to choose?</a:t>
            </a:r>
          </a:p>
        </p:txBody>
      </p:sp>
      <p:sp>
        <p:nvSpPr>
          <p:cNvPr id="4" name="Text Placeholder 3"/>
          <p:cNvSpPr>
            <a:spLocks noGrp="1"/>
          </p:cNvSpPr>
          <p:nvPr>
            <p:ph type="body" sz="quarter" idx="10"/>
          </p:nvPr>
        </p:nvSpPr>
        <p:spPr/>
        <p:txBody>
          <a:bodyPr>
            <a:normAutofit/>
          </a:bodyPr>
          <a:lstStyle/>
          <a:p>
            <a:pPr marL="342900" indent="-342900">
              <a:buFont typeface="Wingdings" panose="05000000000000000000" pitchFamily="2" charset="2"/>
              <a:buChar char="§"/>
            </a:pPr>
            <a:r>
              <a:rPr lang="en-US" dirty="0"/>
              <a:t>How much time would you like to devote to your MA?</a:t>
            </a:r>
          </a:p>
          <a:p>
            <a:pPr marL="342900" indent="-342900">
              <a:buFont typeface="Wingdings" panose="05000000000000000000" pitchFamily="2" charset="2"/>
              <a:buChar char="§"/>
            </a:pPr>
            <a:r>
              <a:rPr lang="en-US" dirty="0"/>
              <a:t>How deep would you like to delve into the material?</a:t>
            </a:r>
          </a:p>
          <a:p>
            <a:pPr marL="342900" indent="-342900">
              <a:buFont typeface="Wingdings" panose="05000000000000000000" pitchFamily="2" charset="2"/>
              <a:buChar char="§"/>
            </a:pPr>
            <a:r>
              <a:rPr lang="en-US" dirty="0"/>
              <a:t>How much freedom would you like to have?</a:t>
            </a:r>
          </a:p>
          <a:p>
            <a:pPr marL="342900" indent="-342900">
              <a:buFont typeface="Wingdings" panose="05000000000000000000" pitchFamily="2" charset="2"/>
              <a:buChar char="§"/>
            </a:pPr>
            <a:r>
              <a:rPr lang="en-US" dirty="0"/>
              <a:t>Where would you like to go from here?</a:t>
            </a:r>
          </a:p>
          <a:p>
            <a:pPr marL="342900" indent="-342900">
              <a:buFont typeface="Wingdings" panose="05000000000000000000" pitchFamily="2" charset="2"/>
              <a:buChar char="§"/>
            </a:pPr>
            <a:endParaRPr lang="en-US" dirty="0"/>
          </a:p>
          <a:p>
            <a:pPr marL="342900" indent="-342900">
              <a:buFont typeface="Wingdings" panose="05000000000000000000" pitchFamily="2" charset="2"/>
              <a:buChar char="§"/>
            </a:pPr>
            <a:r>
              <a:rPr lang="en-US" dirty="0"/>
              <a:t>… What if you change your mind?</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4278112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E969472D-31C9-4763-B1F7-D4D425602DCF}" type="datetime1">
              <a:rPr lang="nl-NL" smtClean="0"/>
              <a:t>11-11-2022</a:t>
            </a:fld>
            <a:endParaRPr lang="en-US" dirty="0"/>
          </a:p>
        </p:txBody>
      </p:sp>
      <p:sp>
        <p:nvSpPr>
          <p:cNvPr id="3" name="Title 2"/>
          <p:cNvSpPr>
            <a:spLocks noGrp="1"/>
          </p:cNvSpPr>
          <p:nvPr>
            <p:ph type="title"/>
          </p:nvPr>
        </p:nvSpPr>
        <p:spPr/>
        <p:txBody>
          <a:bodyPr/>
          <a:lstStyle/>
          <a:p>
            <a:r>
              <a:rPr lang="en-US" dirty="0"/>
              <a:t>Switching from CCA </a:t>
            </a:r>
            <a:r>
              <a:rPr lang="en-US" dirty="0">
                <a:sym typeface="Wingdings"/>
              </a:rPr>
              <a:t> CA</a:t>
            </a:r>
            <a:endParaRPr lang="en-US" dirty="0"/>
          </a:p>
        </p:txBody>
      </p:sp>
      <p:sp>
        <p:nvSpPr>
          <p:cNvPr id="4" name="Text Placeholder 3"/>
          <p:cNvSpPr>
            <a:spLocks noGrp="1"/>
          </p:cNvSpPr>
          <p:nvPr>
            <p:ph type="body" sz="quarter" idx="10"/>
          </p:nvPr>
        </p:nvSpPr>
        <p:spPr>
          <a:xfrm>
            <a:off x="485952" y="1818071"/>
            <a:ext cx="8047037" cy="4301446"/>
          </a:xfrm>
        </p:spPr>
        <p:txBody>
          <a:bodyPr>
            <a:normAutofit fontScale="92500" lnSpcReduction="20000"/>
          </a:bodyPr>
          <a:lstStyle/>
          <a:p>
            <a:r>
              <a:rPr lang="en-US" b="1" dirty="0"/>
              <a:t>Option 1. Deadline: 9 January </a:t>
            </a:r>
          </a:p>
          <a:p>
            <a:r>
              <a:rPr lang="en-US" dirty="0"/>
              <a:t>Admission criteria </a:t>
            </a:r>
          </a:p>
          <a:p>
            <a:r>
              <a:rPr lang="en-US" dirty="0"/>
              <a:t>+ Study Plan, transcript of your grades </a:t>
            </a:r>
          </a:p>
          <a:p>
            <a:r>
              <a:rPr lang="en-US" dirty="0"/>
              <a:t>Transfer of credits</a:t>
            </a:r>
          </a:p>
          <a:p>
            <a:r>
              <a:rPr lang="en-US" b="1" dirty="0"/>
              <a:t>Option 2. Deadline: 1 March </a:t>
            </a:r>
          </a:p>
          <a:p>
            <a:r>
              <a:rPr lang="en-US" dirty="0"/>
              <a:t>Admission criteria </a:t>
            </a:r>
          </a:p>
          <a:p>
            <a:r>
              <a:rPr lang="en-US" dirty="0"/>
              <a:t>Transfer of credits (usually: minus thesis)</a:t>
            </a:r>
          </a:p>
          <a:p>
            <a:r>
              <a:rPr lang="en-US" dirty="0"/>
              <a:t>NB: extra semester</a:t>
            </a:r>
          </a:p>
          <a:p>
            <a:r>
              <a:rPr lang="en-US" dirty="0">
                <a:solidFill>
                  <a:srgbClr val="3366FF"/>
                </a:solidFill>
                <a:hlinkClick r:id="rId2"/>
              </a:rPr>
              <a:t>https://gsh.uva.nl/programmes/transferring-to-a-research-masters/transferring-to-a-research-master.html</a:t>
            </a:r>
            <a:r>
              <a:rPr lang="en-US" dirty="0">
                <a:solidFill>
                  <a:srgbClr val="3366FF"/>
                </a:solidFill>
              </a:rPr>
              <a:t> </a:t>
            </a:r>
          </a:p>
        </p:txBody>
      </p:sp>
      <p:sp>
        <p:nvSpPr>
          <p:cNvPr id="5" name="Picture Placeholder 4"/>
          <p:cNvSpPr>
            <a:spLocks noGrp="1"/>
          </p:cNvSpPr>
          <p:nvPr>
            <p:ph type="pic" sz="quarter" idx="14"/>
          </p:nvPr>
        </p:nvSpPr>
        <p:spPr/>
      </p:sp>
    </p:spTree>
    <p:extLst>
      <p:ext uri="{BB962C8B-B14F-4D97-AF65-F5344CB8AC3E}">
        <p14:creationId xmlns:p14="http://schemas.microsoft.com/office/powerpoint/2010/main" val="1681155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Study Plan MA CCA</a:t>
            </a:r>
          </a:p>
        </p:txBody>
      </p:sp>
      <p:graphicFrame>
        <p:nvGraphicFramePr>
          <p:cNvPr id="6" name="Picture Placeholder 5"/>
          <p:cNvGraphicFramePr>
            <a:graphicFrameLocks noGrp="1"/>
          </p:cNvGraphicFramePr>
          <p:nvPr>
            <p:ph type="pic" sz="quarter" idx="14"/>
          </p:nvPr>
        </p:nvGraphicFramePr>
        <p:xfrm>
          <a:off x="7135440" y="273711"/>
          <a:ext cx="719882" cy="217754"/>
        </p:xfrm>
        <a:graphic>
          <a:graphicData uri="http://schemas.openxmlformats.org/drawingml/2006/table">
            <a:tbl>
              <a:tblPr firstRow="1" firstCol="1" bandRow="1">
                <a:tableStyleId>{5C22544A-7EE6-4342-B048-85BDC9FD1C3A}</a:tableStyleId>
              </a:tblPr>
              <a:tblGrid>
                <a:gridCol w="359941">
                  <a:extLst>
                    <a:ext uri="{9D8B030D-6E8A-4147-A177-3AD203B41FA5}">
                      <a16:colId xmlns:a16="http://schemas.microsoft.com/office/drawing/2014/main" val="20000"/>
                    </a:ext>
                  </a:extLst>
                </a:gridCol>
                <a:gridCol w="359941">
                  <a:extLst>
                    <a:ext uri="{9D8B030D-6E8A-4147-A177-3AD203B41FA5}">
                      <a16:colId xmlns:a16="http://schemas.microsoft.com/office/drawing/2014/main" val="20001"/>
                    </a:ext>
                  </a:extLst>
                </a:gridCol>
              </a:tblGrid>
              <a:tr h="0">
                <a:tc>
                  <a:txBody>
                    <a:bodyPr/>
                    <a:lstStyle/>
                    <a:p>
                      <a:pPr>
                        <a:lnSpc>
                          <a:spcPct val="115000"/>
                        </a:lnSpc>
                      </a:pPr>
                      <a:endParaRPr lang="en-US" sz="100">
                        <a:effectLst/>
                        <a:latin typeface="Garamond"/>
                      </a:endParaRPr>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0"/>
                  </a:ext>
                </a:extLst>
              </a:tr>
              <a:tr h="0">
                <a:tc>
                  <a:txBody>
                    <a:bodyPr/>
                    <a:lstStyle/>
                    <a:p>
                      <a:endParaRPr lang="en-US" sz="200"/>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1"/>
                  </a:ext>
                </a:extLst>
              </a:tr>
              <a:tr h="0">
                <a:tc>
                  <a:txBody>
                    <a:bodyPr/>
                    <a:lstStyle/>
                    <a:p>
                      <a:pPr>
                        <a:lnSpc>
                          <a:spcPct val="115000"/>
                        </a:lnSpc>
                        <a:spcAft>
                          <a:spcPts val="0"/>
                        </a:spcAft>
                      </a:pPr>
                      <a:r>
                        <a:rPr lang="en-US" sz="100">
                          <a:effectLst/>
                        </a:rPr>
                        <a:t>Semester 1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Semester 2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2"/>
                  </a:ext>
                </a:extLst>
              </a:tr>
              <a:tr h="0">
                <a:tc>
                  <a:txBody>
                    <a:bodyPr/>
                    <a:lstStyle/>
                    <a:p>
                      <a:pPr>
                        <a:lnSpc>
                          <a:spcPct val="115000"/>
                        </a:lnSpc>
                        <a:spcAft>
                          <a:spcPts val="0"/>
                        </a:spcAft>
                      </a:pPr>
                      <a:r>
                        <a:rPr lang="en-US" sz="100">
                          <a:effectLst/>
                        </a:rPr>
                        <a:t>Objects of Cultural Analysis (12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Concepts for Cultural Analysis (12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3"/>
                  </a:ext>
                </a:extLst>
              </a:tr>
              <a:tr h="0">
                <a:tc>
                  <a:txBody>
                    <a:bodyPr/>
                    <a:lstStyle/>
                    <a:p>
                      <a:pPr>
                        <a:lnSpc>
                          <a:spcPct val="115000"/>
                        </a:lnSpc>
                        <a:spcAft>
                          <a:spcPts val="0"/>
                        </a:spcAft>
                      </a:pPr>
                      <a:r>
                        <a:rPr lang="en-US" sz="100">
                          <a:effectLst/>
                        </a:rPr>
                        <a:t>Block 1-2: Elective(s) (12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Block 1-2: Elective(s) (12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4"/>
                  </a:ext>
                </a:extLst>
              </a:tr>
              <a:tr h="0">
                <a:tc>
                  <a:txBody>
                    <a:bodyPr/>
                    <a:lstStyle/>
                    <a:p>
                      <a:pPr>
                        <a:lnSpc>
                          <a:spcPct val="115000"/>
                        </a:lnSpc>
                        <a:spcAft>
                          <a:spcPts val="0"/>
                        </a:spcAft>
                      </a:pPr>
                      <a:r>
                        <a:rPr lang="en-US" sz="100">
                          <a:effectLst/>
                        </a:rPr>
                        <a:t>Tutorial Cultural Analysis (6 EC)   </a:t>
                      </a:r>
                      <a:endParaRPr lang="en-US" sz="100">
                        <a:effectLst/>
                        <a:latin typeface="Garamond"/>
                        <a:ea typeface="Calibri"/>
                        <a:cs typeface="Arial"/>
                      </a:endParaRPr>
                    </a:p>
                  </a:txBody>
                  <a:tcPr marL="0" marR="0" marT="0" marB="0"/>
                </a:tc>
                <a:tc>
                  <a:txBody>
                    <a:bodyPr/>
                    <a:lstStyle/>
                    <a:p>
                      <a:pPr>
                        <a:lnSpc>
                          <a:spcPct val="115000"/>
                        </a:lnSpc>
                        <a:spcAft>
                          <a:spcPts val="0"/>
                        </a:spcAft>
                      </a:pPr>
                      <a:r>
                        <a:rPr lang="en-US" sz="100">
                          <a:effectLst/>
                        </a:rPr>
                        <a:t>Tutorial Cultural Analysis (6 EC)   </a:t>
                      </a:r>
                      <a:endParaRPr lang="en-US" sz="100">
                        <a:effectLst/>
                        <a:latin typeface="Garamond"/>
                        <a:ea typeface="Calibri"/>
                        <a:cs typeface="Arial"/>
                      </a:endParaRPr>
                    </a:p>
                  </a:txBody>
                  <a:tcPr marL="0" marR="0" marT="0" marB="0"/>
                </a:tc>
                <a:extLst>
                  <a:ext uri="{0D108BD9-81ED-4DB2-BD59-A6C34878D82A}">
                    <a16:rowId xmlns:a16="http://schemas.microsoft.com/office/drawing/2014/main" val="10005"/>
                  </a:ext>
                </a:extLst>
              </a:tr>
              <a:tr h="0">
                <a:tc>
                  <a:txBody>
                    <a:bodyPr/>
                    <a:lstStyle/>
                    <a:p>
                      <a:pPr>
                        <a:lnSpc>
                          <a:spcPct val="115000"/>
                        </a:lnSpc>
                      </a:pPr>
                      <a:endParaRPr lang="en-US" sz="100">
                        <a:effectLst/>
                        <a:latin typeface="Garamond"/>
                      </a:endParaRPr>
                    </a:p>
                  </a:txBody>
                  <a:tcPr marL="858" marR="858" marT="858" marB="858" anchor="ctr"/>
                </a:tc>
                <a:tc>
                  <a:txBody>
                    <a:bodyPr/>
                    <a:lstStyle/>
                    <a:p>
                      <a:endParaRPr lang="en-US" sz="200"/>
                    </a:p>
                  </a:txBody>
                  <a:tcPr marL="8237" marR="8237" marT="4119" marB="4119"/>
                </a:tc>
                <a:extLst>
                  <a:ext uri="{0D108BD9-81ED-4DB2-BD59-A6C34878D82A}">
                    <a16:rowId xmlns:a16="http://schemas.microsoft.com/office/drawing/2014/main" val="10006"/>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361372618"/>
              </p:ext>
            </p:extLst>
          </p:nvPr>
        </p:nvGraphicFramePr>
        <p:xfrm>
          <a:off x="500063" y="2065782"/>
          <a:ext cx="7991474" cy="1207008"/>
        </p:xfrm>
        <a:graphic>
          <a:graphicData uri="http://schemas.openxmlformats.org/drawingml/2006/table">
            <a:tbl>
              <a:tblPr firstRow="1" firstCol="1" bandRow="1">
                <a:tableStyleId>{00A15C55-8517-42AA-B614-E9B94910E393}</a:tableStyleId>
              </a:tblPr>
              <a:tblGrid>
                <a:gridCol w="3995737">
                  <a:extLst>
                    <a:ext uri="{9D8B030D-6E8A-4147-A177-3AD203B41FA5}">
                      <a16:colId xmlns:a16="http://schemas.microsoft.com/office/drawing/2014/main" val="20000"/>
                    </a:ext>
                  </a:extLst>
                </a:gridCol>
                <a:gridCol w="3995737">
                  <a:extLst>
                    <a:ext uri="{9D8B030D-6E8A-4147-A177-3AD203B41FA5}">
                      <a16:colId xmlns:a16="http://schemas.microsoft.com/office/drawing/2014/main" val="20001"/>
                    </a:ext>
                  </a:extLst>
                </a:gridCol>
              </a:tblGrid>
              <a:tr h="365760">
                <a:tc>
                  <a:txBody>
                    <a:bodyPr/>
                    <a:lstStyle/>
                    <a:p>
                      <a:pPr>
                        <a:lnSpc>
                          <a:spcPct val="115000"/>
                        </a:lnSpc>
                      </a:pPr>
                      <a:r>
                        <a:rPr lang="en-US" sz="1200" b="1" dirty="0">
                          <a:solidFill>
                            <a:schemeClr val="tx1"/>
                          </a:solidFill>
                          <a:effectLst/>
                          <a:latin typeface="Garamond"/>
                        </a:rPr>
                        <a:t>Year 1</a:t>
                      </a:r>
                    </a:p>
                  </a:txBody>
                  <a:tcPr marL="9525" marR="9525" marT="9525" marB="9525" anchor="ctr"/>
                </a:tc>
                <a:tc>
                  <a:txBody>
                    <a:bodyPr/>
                    <a:lstStyle/>
                    <a:p>
                      <a:endParaRPr lang="en-US" sz="1800" b="1">
                        <a:solidFill>
                          <a:schemeClr val="tx1"/>
                        </a:solidFill>
                      </a:endParaRPr>
                    </a:p>
                  </a:txBody>
                  <a:tcPr/>
                </a:tc>
                <a:extLst>
                  <a:ext uri="{0D108BD9-81ED-4DB2-BD59-A6C34878D82A}">
                    <a16:rowId xmlns:a16="http://schemas.microsoft.com/office/drawing/2014/main" val="10000"/>
                  </a:ext>
                </a:extLst>
              </a:tr>
              <a:tr h="210312">
                <a:tc>
                  <a:txBody>
                    <a:bodyPr/>
                    <a:lstStyle/>
                    <a:p>
                      <a:pPr>
                        <a:lnSpc>
                          <a:spcPct val="115000"/>
                        </a:lnSpc>
                        <a:spcAft>
                          <a:spcPts val="0"/>
                        </a:spcAft>
                      </a:pPr>
                      <a:r>
                        <a:rPr lang="en-US" sz="1200" b="1" dirty="0">
                          <a:solidFill>
                            <a:schemeClr val="tx1"/>
                          </a:solidFill>
                          <a:effectLst/>
                        </a:rPr>
                        <a:t>Semester 1  </a:t>
                      </a:r>
                      <a:endParaRPr lang="en-US" sz="1200" b="1"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1" dirty="0">
                          <a:solidFill>
                            <a:schemeClr val="tx1"/>
                          </a:solidFill>
                          <a:effectLst/>
                        </a:rPr>
                        <a:t>Semester 2  </a:t>
                      </a:r>
                      <a:endParaRPr lang="en-US" sz="1200" b="1"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1"/>
                  </a:ext>
                </a:extLst>
              </a:tr>
              <a:tr h="210312">
                <a:tc>
                  <a:txBody>
                    <a:bodyPr/>
                    <a:lstStyle/>
                    <a:p>
                      <a:pPr>
                        <a:lnSpc>
                          <a:spcPct val="115000"/>
                        </a:lnSpc>
                        <a:spcAft>
                          <a:spcPts val="0"/>
                        </a:spcAft>
                      </a:pPr>
                      <a:r>
                        <a:rPr lang="en-US" sz="1200" b="0" dirty="0">
                          <a:solidFill>
                            <a:schemeClr val="tx1"/>
                          </a:solidFill>
                          <a:effectLst/>
                        </a:rPr>
                        <a:t>Comparative and Cultural Analysis (12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dirty="0">
                          <a:solidFill>
                            <a:schemeClr val="tx1"/>
                          </a:solidFill>
                          <a:effectLst/>
                        </a:rPr>
                        <a:t>Electives (12 EC)   </a:t>
                      </a:r>
                      <a:endParaRPr lang="en-US" sz="1200" b="0"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2"/>
                  </a:ext>
                </a:extLst>
              </a:tr>
              <a:tr h="210312">
                <a:tc>
                  <a:txBody>
                    <a:bodyPr/>
                    <a:lstStyle/>
                    <a:p>
                      <a:pPr>
                        <a:lnSpc>
                          <a:spcPct val="115000"/>
                        </a:lnSpc>
                        <a:spcAft>
                          <a:spcPts val="0"/>
                        </a:spcAft>
                      </a:pPr>
                      <a:r>
                        <a:rPr lang="en-US" sz="1200" b="0" dirty="0">
                          <a:solidFill>
                            <a:schemeClr val="tx1"/>
                          </a:solidFill>
                          <a:effectLst/>
                        </a:rPr>
                        <a:t>Intercultural Dialogues 1&amp;2 (12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r>
                        <a:rPr lang="en-US" sz="1200" b="0" dirty="0">
                          <a:solidFill>
                            <a:schemeClr val="tx1"/>
                          </a:solidFill>
                          <a:effectLst/>
                        </a:rPr>
                        <a:t>Thesis (18EC)</a:t>
                      </a:r>
                      <a:endParaRPr lang="en-US" sz="1200" b="0"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3"/>
                  </a:ext>
                </a:extLst>
              </a:tr>
              <a:tr h="210312">
                <a:tc>
                  <a:txBody>
                    <a:bodyPr/>
                    <a:lstStyle/>
                    <a:p>
                      <a:pPr>
                        <a:lnSpc>
                          <a:spcPct val="115000"/>
                        </a:lnSpc>
                        <a:spcAft>
                          <a:spcPts val="0"/>
                        </a:spcAft>
                      </a:pPr>
                      <a:r>
                        <a:rPr lang="en-US" sz="1200" b="0" dirty="0">
                          <a:solidFill>
                            <a:schemeClr val="tx1"/>
                          </a:solidFill>
                          <a:effectLst/>
                        </a:rPr>
                        <a:t>Thesis Seminar (6 EC)   </a:t>
                      </a:r>
                      <a:endParaRPr lang="en-US" sz="1200" b="0" dirty="0">
                        <a:solidFill>
                          <a:schemeClr val="tx1"/>
                        </a:solidFill>
                        <a:effectLst/>
                        <a:latin typeface="Garamond"/>
                        <a:ea typeface="Calibri"/>
                        <a:cs typeface="Arial"/>
                      </a:endParaRPr>
                    </a:p>
                  </a:txBody>
                  <a:tcPr marL="0" marR="0" marT="0" marB="0"/>
                </a:tc>
                <a:tc>
                  <a:txBody>
                    <a:bodyPr/>
                    <a:lstStyle/>
                    <a:p>
                      <a:pPr>
                        <a:lnSpc>
                          <a:spcPct val="115000"/>
                        </a:lnSpc>
                        <a:spcAft>
                          <a:spcPts val="0"/>
                        </a:spcAft>
                      </a:pPr>
                      <a:endParaRPr lang="en-US" sz="1200" b="0" dirty="0">
                        <a:solidFill>
                          <a:schemeClr val="tx1"/>
                        </a:solidFill>
                        <a:effectLst/>
                        <a:latin typeface="Garamond"/>
                        <a:ea typeface="Calibri"/>
                        <a:cs typeface="Arial"/>
                      </a:endParaRPr>
                    </a:p>
                  </a:txBody>
                  <a:tcPr marL="0" marR="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18475390"/>
      </p:ext>
    </p:extLst>
  </p:cSld>
  <p:clrMapOvr>
    <a:masterClrMapping/>
  </p:clrMapOvr>
</p:sld>
</file>

<file path=ppt/theme/theme1.xml><?xml version="1.0" encoding="utf-8"?>
<a:theme xmlns:a="http://schemas.openxmlformats.org/drawingml/2006/main" name="UvA_Basis_presentatie_NL">
  <a:themeElements>
    <a:clrScheme name="UvA">
      <a:dk1>
        <a:srgbClr val="000000"/>
      </a:dk1>
      <a:lt1>
        <a:srgbClr val="FFFFFF"/>
      </a:lt1>
      <a:dk2>
        <a:srgbClr val="000000"/>
      </a:dk2>
      <a:lt2>
        <a:srgbClr val="808080"/>
      </a:lt2>
      <a:accent1>
        <a:srgbClr val="BC1F2F"/>
      </a:accent1>
      <a:accent2>
        <a:srgbClr val="7D1B31"/>
      </a:accent2>
      <a:accent3>
        <a:srgbClr val="461324"/>
      </a:accent3>
      <a:accent4>
        <a:srgbClr val="BBBBBB"/>
      </a:accent4>
      <a:accent5>
        <a:srgbClr val="888888"/>
      </a:accent5>
      <a:accent6>
        <a:srgbClr val="4D4D4D"/>
      </a:accent6>
      <a:hlink>
        <a:srgbClr val="0094D2"/>
      </a:hlink>
      <a:folHlink>
        <a:srgbClr val="00000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7C8B4FEBC20409B1FB0BCA65EDBC1" ma:contentTypeVersion="16" ma:contentTypeDescription="Een nieuw document maken." ma:contentTypeScope="" ma:versionID="eaaf1154512b68f9a4e8903910474b18">
  <xsd:schema xmlns:xsd="http://www.w3.org/2001/XMLSchema" xmlns:xs="http://www.w3.org/2001/XMLSchema" xmlns:p="http://schemas.microsoft.com/office/2006/metadata/properties" xmlns:ns2="0ba0a66d-d0f9-47cd-8e3e-68bb350750de" xmlns:ns3="b9e4800e-550a-4664-b739-51f4091b61c8" targetNamespace="http://schemas.microsoft.com/office/2006/metadata/properties" ma:root="true" ma:fieldsID="61bbd7217a488b9966e860de06df999a" ns2:_="" ns3:_="">
    <xsd:import namespace="0ba0a66d-d0f9-47cd-8e3e-68bb350750de"/>
    <xsd:import namespace="b9e4800e-550a-4664-b739-51f4091b61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a0a66d-d0f9-47cd-8e3e-68bb350750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9b6ca76-abda-4f5c-bf70-6374a71c10d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9e4800e-550a-4664-b739-51f4091b61c8"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109a07e8-6055-4969-b643-2ba440b25212}" ma:internalName="TaxCatchAll" ma:showField="CatchAllData" ma:web="b9e4800e-550a-4664-b739-51f4091b61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9e4800e-550a-4664-b739-51f4091b61c8" xsi:nil="true"/>
    <lcf76f155ced4ddcb4097134ff3c332f xmlns="0ba0a66d-d0f9-47cd-8e3e-68bb350750d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330C0FC-0ED4-4003-B6A2-1D1CB8F355D6}"/>
</file>

<file path=customXml/itemProps2.xml><?xml version="1.0" encoding="utf-8"?>
<ds:datastoreItem xmlns:ds="http://schemas.openxmlformats.org/officeDocument/2006/customXml" ds:itemID="{B032E0CE-87DB-401E-B5F7-AEB5F4F34317}"/>
</file>

<file path=customXml/itemProps3.xml><?xml version="1.0" encoding="utf-8"?>
<ds:datastoreItem xmlns:ds="http://schemas.openxmlformats.org/officeDocument/2006/customXml" ds:itemID="{36C55E94-869C-4616-B73D-C72F2CAC44DD}"/>
</file>

<file path=docProps/app.xml><?xml version="1.0" encoding="utf-8"?>
<Properties xmlns="http://schemas.openxmlformats.org/officeDocument/2006/extended-properties" xmlns:vt="http://schemas.openxmlformats.org/officeDocument/2006/docPropsVTypes">
  <Template>UvA_Basis_presentatie_NL.thmx</Template>
  <TotalTime>4930</TotalTime>
  <Words>1677</Words>
  <Application>Microsoft Macintosh PowerPoint</Application>
  <PresentationFormat>On-screen Show (4:3)</PresentationFormat>
  <Paragraphs>201</Paragraphs>
  <Slides>25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Garamond</vt:lpstr>
      <vt:lpstr>Times</vt:lpstr>
      <vt:lpstr>Times New Roman</vt:lpstr>
      <vt:lpstr>Wingdings</vt:lpstr>
      <vt:lpstr>UvA_Basis_presentatie_NL</vt:lpstr>
      <vt:lpstr>UvA Mastersdag</vt:lpstr>
      <vt:lpstr> Comparative Cultural Analysis/Research Master Cultural Analysis</vt:lpstr>
      <vt:lpstr>So what is Cultural Analysis? (in two sentences) </vt:lpstr>
      <vt:lpstr>So what is Cultural Analysis? (in one url)</vt:lpstr>
      <vt:lpstr>Shared elements of both programs:</vt:lpstr>
      <vt:lpstr>Differences between programs</vt:lpstr>
      <vt:lpstr>How to choose?</vt:lpstr>
      <vt:lpstr>Switching from CCA  CA</vt:lpstr>
      <vt:lpstr>Study Plan MA CCA</vt:lpstr>
      <vt:lpstr>Methodology Course Example MA Comparative Cultural Analysis</vt:lpstr>
      <vt:lpstr>Core Course Example MA Comparative Cultural Analysis</vt:lpstr>
      <vt:lpstr>Study Plan rMA Cultural Analysis</vt:lpstr>
      <vt:lpstr>Core Course Example rMA Cultural Analysis: Concepts</vt:lpstr>
      <vt:lpstr>Concepts</vt:lpstr>
      <vt:lpstr>Current and recent electives within the department:</vt:lpstr>
      <vt:lpstr>Why Study with Us?</vt:lpstr>
      <vt:lpstr>Why Study with Us?</vt:lpstr>
      <vt:lpstr>Why Study with Us?</vt:lpstr>
      <vt:lpstr>2017 Team MA Comparative Literature</vt:lpstr>
      <vt:lpstr>Where Will You Go from Here?</vt:lpstr>
      <vt:lpstr>PowerPoint Presentation</vt:lpstr>
      <vt:lpstr>PowerPoint Presentation</vt:lpstr>
      <vt:lpstr>Student life:</vt:lpstr>
      <vt:lpstr>Practical Information </vt:lpstr>
      <vt:lpstr> Comparative Cultural Analysis/Research Master Cultural Analysis</vt:lpstr>
    </vt:vector>
  </TitlesOfParts>
  <Company>April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 Mol</dc:creator>
  <cp:lastModifiedBy>Niall Martin</cp:lastModifiedBy>
  <cp:revision>151</cp:revision>
  <cp:lastPrinted>2016-11-11T10:07:54Z</cp:lastPrinted>
  <dcterms:created xsi:type="dcterms:W3CDTF">2015-10-08T20:11:05Z</dcterms:created>
  <dcterms:modified xsi:type="dcterms:W3CDTF">2022-11-11T11:58:35Z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0x0101005ED7C8B4FEBC20409B1FB0BCA65EDBC1</vt:lpwstr>
  </property>
</Properties>
</file>