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Masters/slideMaster1.xml" ContentType="application/vnd.openxmlformats-officedocument.presentationml.slideMaster+xml"/>
  <Override PartName="/ppt/slideLayouts/slideLayout1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13"/>
  </p:notesMasterIdLst>
  <p:sldIdLst>
    <p:sldId id="256" r:id="rId2"/>
    <p:sldId id="273" r:id="rId3"/>
    <p:sldId id="290" r:id="rId4"/>
    <p:sldId id="260" r:id="rId5"/>
    <p:sldId id="267" r:id="rId6"/>
    <p:sldId id="262" r:id="rId7"/>
    <p:sldId id="265" r:id="rId8"/>
    <p:sldId id="266" r:id="rId9"/>
    <p:sldId id="287" r:id="rId10"/>
    <p:sldId id="291" r:id="rId11"/>
    <p:sldId id="289" r:id="rId12"/>
  </p:sldIdLst>
  <p:sldSz cx="9144000" cy="6858000" type="screen4x3"/>
  <p:notesSz cx="6858000" cy="9144000"/>
  <p:defaultTextStyle>
    <a:defPPr>
      <a:defRPr lang="LID4096"/>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2CDE9"/>
          </a:solidFill>
        </a:fill>
      </a:tcStyle>
    </a:wholeTbl>
    <a:band2H>
      <a:tcTxStyle/>
      <a:tcStyle>
        <a:tcBdr/>
        <a:fill>
          <a:solidFill>
            <a:srgbClr val="F1E8F4"/>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254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35"/>
    <p:restoredTop sz="94574"/>
  </p:normalViewPr>
  <p:slideViewPr>
    <p:cSldViewPr>
      <p:cViewPr varScale="1">
        <p:scale>
          <a:sx n="60" d="100"/>
          <a:sy n="60" d="100"/>
        </p:scale>
        <p:origin x="1292" y="48"/>
      </p:cViewPr>
      <p:guideLst>
        <p:guide orient="horz" pos="2160"/>
        <p:guide pos="2880"/>
      </p:guideLst>
    </p:cSldViewPr>
  </p:slideViewPr>
  <p:notesTextViewPr>
    <p:cViewPr>
      <p:scale>
        <a:sx n="1" d="1"/>
        <a:sy n="1" d="1"/>
      </p:scale>
      <p:origin x="0" y="0"/>
    </p:cViewPr>
  </p:notesTextViewPr>
  <p:notesViewPr>
    <p:cSldViewPr>
      <p:cViewPr varScale="1">
        <p:scale>
          <a:sx n="51" d="100"/>
          <a:sy n="51" d="100"/>
        </p:scale>
        <p:origin x="1836" y="3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5" name="Shape 185"/>
          <p:cNvSpPr>
            <a:spLocks noGrp="1" noRot="1" noChangeAspect="1"/>
          </p:cNvSpPr>
          <p:nvPr>
            <p:ph type="sldImg"/>
          </p:nvPr>
        </p:nvSpPr>
        <p:spPr>
          <a:xfrm>
            <a:off x="1143000" y="685800"/>
            <a:ext cx="4572000" cy="3429000"/>
          </a:xfrm>
          <a:prstGeom prst="rect">
            <a:avLst/>
          </a:prstGeom>
        </p:spPr>
        <p:txBody>
          <a:bodyPr/>
          <a:lstStyle/>
          <a:p>
            <a:endParaRPr/>
          </a:p>
        </p:txBody>
      </p:sp>
      <p:sp>
        <p:nvSpPr>
          <p:cNvPr id="186" name="Shape 18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706653008"/>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Arial"/>
      </a:defRPr>
    </a:lvl1pPr>
    <a:lvl2pPr indent="228600" latinLnBrk="0">
      <a:spcBef>
        <a:spcPts val="400"/>
      </a:spcBef>
      <a:defRPr sz="1200">
        <a:latin typeface="+mj-lt"/>
        <a:ea typeface="+mj-ea"/>
        <a:cs typeface="+mj-cs"/>
        <a:sym typeface="Arial"/>
      </a:defRPr>
    </a:lvl2pPr>
    <a:lvl3pPr indent="457200" latinLnBrk="0">
      <a:spcBef>
        <a:spcPts val="400"/>
      </a:spcBef>
      <a:defRPr sz="1200">
        <a:latin typeface="+mj-lt"/>
        <a:ea typeface="+mj-ea"/>
        <a:cs typeface="+mj-cs"/>
        <a:sym typeface="Arial"/>
      </a:defRPr>
    </a:lvl3pPr>
    <a:lvl4pPr indent="685800" latinLnBrk="0">
      <a:spcBef>
        <a:spcPts val="400"/>
      </a:spcBef>
      <a:defRPr sz="1200">
        <a:latin typeface="+mj-lt"/>
        <a:ea typeface="+mj-ea"/>
        <a:cs typeface="+mj-cs"/>
        <a:sym typeface="Arial"/>
      </a:defRPr>
    </a:lvl4pPr>
    <a:lvl5pPr indent="914400" latinLnBrk="0">
      <a:spcBef>
        <a:spcPts val="400"/>
      </a:spcBef>
      <a:defRPr sz="1200">
        <a:latin typeface="+mj-lt"/>
        <a:ea typeface="+mj-ea"/>
        <a:cs typeface="+mj-cs"/>
        <a:sym typeface="Arial"/>
      </a:defRPr>
    </a:lvl5pPr>
    <a:lvl6pPr indent="1143000" latinLnBrk="0">
      <a:spcBef>
        <a:spcPts val="400"/>
      </a:spcBef>
      <a:defRPr sz="1200">
        <a:latin typeface="+mj-lt"/>
        <a:ea typeface="+mj-ea"/>
        <a:cs typeface="+mj-cs"/>
        <a:sym typeface="Arial"/>
      </a:defRPr>
    </a:lvl6pPr>
    <a:lvl7pPr indent="1371600" latinLnBrk="0">
      <a:spcBef>
        <a:spcPts val="400"/>
      </a:spcBef>
      <a:defRPr sz="1200">
        <a:latin typeface="+mj-lt"/>
        <a:ea typeface="+mj-ea"/>
        <a:cs typeface="+mj-cs"/>
        <a:sym typeface="Arial"/>
      </a:defRPr>
    </a:lvl7pPr>
    <a:lvl8pPr indent="1600200" latinLnBrk="0">
      <a:spcBef>
        <a:spcPts val="400"/>
      </a:spcBef>
      <a:defRPr sz="1200">
        <a:latin typeface="+mj-lt"/>
        <a:ea typeface="+mj-ea"/>
        <a:cs typeface="+mj-cs"/>
        <a:sym typeface="Arial"/>
      </a:defRPr>
    </a:lvl8pPr>
    <a:lvl9pPr indent="1828800" latinLnBrk="0">
      <a:spcBef>
        <a:spcPts val="400"/>
      </a:spcBef>
      <a:defRPr sz="1200">
        <a:latin typeface="+mj-lt"/>
        <a:ea typeface="+mj-ea"/>
        <a:cs typeface="+mj-cs"/>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a mixed</a:t>
            </a:r>
            <a:r>
              <a:rPr lang="en-GB" baseline="0" dirty="0"/>
              <a:t> class</a:t>
            </a:r>
            <a:endParaRPr lang="en-GB" dirty="0"/>
          </a:p>
        </p:txBody>
      </p:sp>
    </p:spTree>
    <p:extLst>
      <p:ext uri="{BB962C8B-B14F-4D97-AF65-F5344CB8AC3E}">
        <p14:creationId xmlns:p14="http://schemas.microsoft.com/office/powerpoint/2010/main" val="1968146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Shape 213"/>
          <p:cNvSpPr>
            <a:spLocks noGrp="1" noRot="1" noChangeAspect="1"/>
          </p:cNvSpPr>
          <p:nvPr>
            <p:ph type="sldImg"/>
          </p:nvPr>
        </p:nvSpPr>
        <p:spPr>
          <a:prstGeom prst="rect">
            <a:avLst/>
          </a:prstGeom>
        </p:spPr>
        <p:txBody>
          <a:bodyPr/>
          <a:lstStyle/>
          <a:p>
            <a:endParaRPr/>
          </a:p>
        </p:txBody>
      </p:sp>
      <p:sp>
        <p:nvSpPr>
          <p:cNvPr id="214" name="Shape 214"/>
          <p:cNvSpPr>
            <a:spLocks noGrp="1"/>
          </p:cNvSpPr>
          <p:nvPr>
            <p:ph type="body" sz="quarter" idx="1"/>
          </p:nvPr>
        </p:nvSpPr>
        <p:spPr>
          <a:prstGeom prst="rect">
            <a:avLst/>
          </a:prstGeom>
        </p:spPr>
        <p:txBody>
          <a:bodyPr/>
          <a:lstStyle/>
          <a:p>
            <a:pPr>
              <a:defRPr b="1"/>
            </a:pPr>
            <a:r>
              <a:t>Understanding the Unthinkable</a:t>
            </a:r>
          </a:p>
          <a:p>
            <a:r>
              <a:t>Genocide and mass atrocities are often presented in a way that makes violence seem inexplicable, thus inexorable. Similarly perpetrators are portrayed as being actors motivated solely by an irrational hatred.  And yet, genocide is a recurrent and contemporary historical dilemma. How can we explain this discrepancy? In our programme we seek to demystify genocide by taking an interdisciplinary, scholarly approach to understanding genocide and mass atrocities.</a:t>
            </a:r>
          </a:p>
          <a:p>
            <a:pPr>
              <a:defRPr b="1"/>
            </a:pPr>
            <a:r>
              <a:t>Studying Holocaust and Genocide Studies at the University of Amsterdam </a:t>
            </a:r>
          </a:p>
          <a:p>
            <a:r>
              <a:t>Key features of the Master's programme Holocaust and Genocide Studies:</a:t>
            </a:r>
          </a:p>
          <a:p>
            <a:r>
              <a:t>		The curriculum focuses on genocide and mass atrocities in the 20th century, encompassing the Holocaust, the Rwandan Genocide, the Armenian Genocide, Cambodia, and other contemporary cases.</a:t>
            </a:r>
          </a:p>
          <a:p>
            <a:r>
              <a:t>		Our engagement with genocide is wide-ranging from the causes of genocide, to representations of genocide in the arts, to transitional justice following mass atrocities.</a:t>
            </a:r>
          </a:p>
          <a:p>
            <a:r>
              <a:t>		Our student body is increasingly international. </a:t>
            </a:r>
          </a:p>
          <a:p>
            <a:r>
              <a:t>		The programme is a collaboration between the University of Amsterdam and the </a:t>
            </a:r>
            <a:r>
              <a:rPr u="sng"/>
              <a:t>Netherlands Institute for War, Holocaust and Genocide Studies. This integration of the programme with a well-established (more than 70 years old) research and archival centre makes the programme unique. Students will have access to a specialised library of war, Holocaust, and genocide studies, as well as the potential draw the more than 2,500 metres of archival materials managed by the NIOD, and the expertise of NIOD researchers. NIOD archivists are also currently involved in archiving projects relating to the Gacaca Archives in Rwanda, and the ICTY archives.</a:t>
            </a:r>
          </a:p>
          <a:p>
            <a:r>
              <a:t>		The context of the Netherlands offers our students several advantages including the opportunity to visit genocide-related sites, as well as the international criminal tribunals in The Hague.</a:t>
            </a:r>
          </a:p>
        </p:txBody>
      </p:sp>
    </p:spTree>
    <p:extLst>
      <p:ext uri="{BB962C8B-B14F-4D97-AF65-F5344CB8AC3E}">
        <p14:creationId xmlns:p14="http://schemas.microsoft.com/office/powerpoint/2010/main" val="678673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Shape 223"/>
          <p:cNvSpPr>
            <a:spLocks noGrp="1" noRot="1" noChangeAspect="1"/>
          </p:cNvSpPr>
          <p:nvPr>
            <p:ph type="sldImg"/>
          </p:nvPr>
        </p:nvSpPr>
        <p:spPr>
          <a:prstGeom prst="rect">
            <a:avLst/>
          </a:prstGeom>
        </p:spPr>
        <p:txBody>
          <a:bodyPr/>
          <a:lstStyle/>
          <a:p>
            <a:endParaRPr/>
          </a:p>
        </p:txBody>
      </p:sp>
      <p:sp>
        <p:nvSpPr>
          <p:cNvPr id="224" name="Shape 224"/>
          <p:cNvSpPr>
            <a:spLocks noGrp="1"/>
          </p:cNvSpPr>
          <p:nvPr>
            <p:ph type="body" sz="quarter" idx="1"/>
          </p:nvPr>
        </p:nvSpPr>
        <p:spPr>
          <a:prstGeom prst="rect">
            <a:avLst/>
          </a:prstGeom>
        </p:spPr>
        <p:txBody>
          <a:bodyPr/>
          <a:lstStyle/>
          <a:p>
            <a:r>
              <a:t>During the Second World War plans were already made to establish a war documentation centre after the liberation. A group of Dutch professors, led by historian Professor Dr. N.W. Posthumus, expanded this idea. Their main focus was to collect and order original documents about the Netherlands during the German occupation.</a:t>
            </a:r>
          </a:p>
          <a:p>
            <a:endParaRPr/>
          </a:p>
          <a:p>
            <a:r>
              <a:t>Abroad, the Dutch government in exile in London fully agreed with the professors. In March 1944, for example, Dutch Minister of Education, Culture and Science Bolkestein appeared on Radio Oranje to request the Dutch population to safely keep their diaries and letters. Once the Netherlands was set free, they would be collected.</a:t>
            </a:r>
          </a:p>
          <a:p>
            <a:endParaRPr/>
          </a:p>
          <a:p>
            <a:r>
              <a:t>The Netherlands was liberated on 5 May 1945. It did not take long to open a documentation centre; only three days later the National Bureau for War Documentation was founded. On 1 October 1945 the historian Dr. Loe de Jong, who had worked for Radio Oranje in London during the war, was appointed director. The National Bureau changed names and became the State Institute for War Documentation, in Dutch Rijksinstituut voor Oorlogsdocumentatie (RIOD).</a:t>
            </a:r>
          </a:p>
          <a:p>
            <a:endParaRPr/>
          </a:p>
          <a:p>
            <a:pPr>
              <a:defRPr b="1"/>
            </a:pPr>
            <a:r>
              <a:t>Collecting documents</a:t>
            </a:r>
          </a:p>
          <a:p>
            <a:r>
              <a:t>In the first years after the war the Institute’s main task was to collect original documents about the Netherlands and the Dutch East Indies during the Second World War. Through radio announcements, newspaper advertisements and posters the Dutch population was encouraged to donate documentation.</a:t>
            </a:r>
          </a:p>
          <a:p>
            <a:endParaRPr/>
          </a:p>
          <a:p>
            <a:r>
              <a:t>Important objects, such as diaries, letters and photo albums were handed over to the institute. Staff of the documentation centre also proactively searched for documentation. For instance, In 1946 Dr. Loe de Jong and deputy director Dr. A.E. Cohen discovered a large part of the archive of the Reichskommissariat in den Niederlanden in Münster.</a:t>
            </a:r>
          </a:p>
          <a:p>
            <a:pPr>
              <a:defRPr b="1"/>
            </a:pPr>
            <a:endParaRPr/>
          </a:p>
          <a:p>
            <a:pPr>
              <a:defRPr b="1"/>
            </a:pPr>
            <a:r>
              <a:t>Research activities</a:t>
            </a:r>
          </a:p>
          <a:p>
            <a:r>
              <a:t>In addition to collecting and organising all these documents RIOD also did research. Its most famous publication is, without a doubt, </a:t>
            </a:r>
            <a:r>
              <a:rPr i="1"/>
              <a:t>Het Koninkrijk der Nederlanden in de Tweede Wereldoorlog</a:t>
            </a:r>
            <a:r>
              <a:t> by Loe de Jong. The multivolume series was published between 1969 and 1988.</a:t>
            </a:r>
          </a:p>
          <a:p>
            <a:endParaRPr/>
          </a:p>
          <a:p>
            <a:r>
              <a:t>Apart from De Jong’s magnum opus his fellow researchers also published a number of studies, which are still considered classic works within the historiography of the Second World War in the Netherlands and the former Dutch East Indies.</a:t>
            </a:r>
          </a:p>
          <a:p>
            <a:endParaRPr/>
          </a:p>
          <a:p>
            <a:r>
              <a:t>The 1990s were marked by significant changes within the documentation centre. In 1997 the institute moved from its old address at the Herengracht 474 to its current location at the Herengracht 380.</a:t>
            </a:r>
          </a:p>
          <a:p>
            <a:r>
              <a:t>In 1999 the institute became part of the Royal Netherlands Academy of Arts and Sciences (KNAW) and changed its name into Netherlands Institute for War Documentation (NIOD).</a:t>
            </a:r>
          </a:p>
          <a:p>
            <a:pPr>
              <a:defRPr b="1"/>
            </a:pPr>
            <a:endParaRPr/>
          </a:p>
          <a:p>
            <a:pPr>
              <a:defRPr b="1"/>
            </a:pPr>
            <a:r>
              <a:t>A more international approach</a:t>
            </a:r>
          </a:p>
          <a:p>
            <a:r>
              <a:t>The most important change was a thematic one: at the start of the new millennium, NIOD, under its director Prof. Dr. Hans Blom, embraced a more international approach. The research field was expanded in terms of time and geography.</a:t>
            </a:r>
          </a:p>
          <a:p>
            <a:endParaRPr/>
          </a:p>
          <a:p>
            <a:r>
              <a:t>The prewar years, the aftermath and the reconciliation with the Second World War redefined the scope of NIOD’s research projects. The focus also shifted to events in the former Dutch East Indies and international comparative research.</a:t>
            </a:r>
          </a:p>
          <a:p>
            <a:endParaRPr/>
          </a:p>
          <a:p>
            <a:r>
              <a:t>n 2010 NIOD merged with the Centre for Holocaust and Genocide Studies (CHGS) to become NIOD Institute for War, Holocaust and Genocide Studies.</a:t>
            </a:r>
          </a:p>
          <a:p>
            <a:r>
              <a:t>Since its foundation in 2002, CHGS had rapidly developed into an independent institute. Through academic and public activities CHGS approached the current problems of genocides as a worldwide phenomenon from a comparative perspective. In 2008, for instance, CHGS organised the international conference ’60 Years Genocide Convention’. Together with the University of Amsterdam CHGS was involved in setting up a Masters in Holocaust and Genocide Studies.</a:t>
            </a:r>
          </a:p>
          <a:p>
            <a:r>
              <a:t>Like NIOD, CHGS’ activities touched the borderline between science and society. While NIOD used the Second World War as its starting point, CHGS covered the entire world, using as a benchmark the concept of genocide and discussions about it.</a:t>
            </a:r>
          </a:p>
        </p:txBody>
      </p:sp>
    </p:spTree>
    <p:extLst>
      <p:ext uri="{BB962C8B-B14F-4D97-AF65-F5344CB8AC3E}">
        <p14:creationId xmlns:p14="http://schemas.microsoft.com/office/powerpoint/2010/main" val="1176671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BFDB1-7101-4EFD-89FD-E56D60AFFBD0}"/>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LID4096"/>
          </a:p>
        </p:txBody>
      </p:sp>
      <p:sp>
        <p:nvSpPr>
          <p:cNvPr id="3" name="Subtitle 2">
            <a:extLst>
              <a:ext uri="{FF2B5EF4-FFF2-40B4-BE49-F238E27FC236}">
                <a16:creationId xmlns:a16="http://schemas.microsoft.com/office/drawing/2014/main" id="{FC0656B0-39FF-4F54-A3EB-67426D5E5E32}"/>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LID4096"/>
          </a:p>
        </p:txBody>
      </p:sp>
      <p:sp>
        <p:nvSpPr>
          <p:cNvPr id="4" name="Date Placeholder 3">
            <a:extLst>
              <a:ext uri="{FF2B5EF4-FFF2-40B4-BE49-F238E27FC236}">
                <a16:creationId xmlns:a16="http://schemas.microsoft.com/office/drawing/2014/main" id="{8E0AEF4A-8AAB-4367-AEC0-E7E8BFF2DF53}"/>
              </a:ext>
            </a:extLst>
          </p:cNvPr>
          <p:cNvSpPr>
            <a:spLocks noGrp="1"/>
          </p:cNvSpPr>
          <p:nvPr>
            <p:ph type="dt" sz="half" idx="10"/>
          </p:nvPr>
        </p:nvSpPr>
        <p:spPr/>
        <p:txBody>
          <a:bodyPr/>
          <a:lstStyle/>
          <a:p>
            <a:fld id="{92C039FD-C4C7-4C11-9281-1487C7E3ACF0}" type="datetimeFigureOut">
              <a:rPr lang="LID4096" smtClean="0"/>
              <a:t>11/08/2022</a:t>
            </a:fld>
            <a:endParaRPr lang="LID4096"/>
          </a:p>
        </p:txBody>
      </p:sp>
      <p:sp>
        <p:nvSpPr>
          <p:cNvPr id="5" name="Footer Placeholder 4">
            <a:extLst>
              <a:ext uri="{FF2B5EF4-FFF2-40B4-BE49-F238E27FC236}">
                <a16:creationId xmlns:a16="http://schemas.microsoft.com/office/drawing/2014/main" id="{A5C64C08-541C-4EF6-A5F9-D2D81159C3DB}"/>
              </a:ext>
            </a:extLst>
          </p:cNvPr>
          <p:cNvSpPr>
            <a:spLocks noGrp="1"/>
          </p:cNvSpPr>
          <p:nvPr>
            <p:ph type="ftr" sz="quarter" idx="11"/>
          </p:nvPr>
        </p:nvSpPr>
        <p:spPr/>
        <p:txBody>
          <a:bodyPr/>
          <a:lstStyle/>
          <a:p>
            <a:endParaRPr lang="LID4096"/>
          </a:p>
        </p:txBody>
      </p:sp>
      <p:sp>
        <p:nvSpPr>
          <p:cNvPr id="6" name="Slide Number Placeholder 5">
            <a:extLst>
              <a:ext uri="{FF2B5EF4-FFF2-40B4-BE49-F238E27FC236}">
                <a16:creationId xmlns:a16="http://schemas.microsoft.com/office/drawing/2014/main" id="{0909E494-25ED-4EC1-AC0F-E648CFCABA2D}"/>
              </a:ext>
            </a:extLst>
          </p:cNvPr>
          <p:cNvSpPr>
            <a:spLocks noGrp="1"/>
          </p:cNvSpPr>
          <p:nvPr>
            <p:ph type="sldNum" sz="quarter" idx="12"/>
          </p:nvPr>
        </p:nvSpPr>
        <p:spPr/>
        <p:txBody>
          <a:bodyPr/>
          <a:lstStyle/>
          <a:p>
            <a:fld id="{86CB4B4D-7CA3-9044-876B-883B54F8677D}" type="slidenum">
              <a:rPr lang="en-NL" smtClean="0"/>
              <a:t>‹#›</a:t>
            </a:fld>
            <a:endParaRPr lang="en-NL"/>
          </a:p>
        </p:txBody>
      </p:sp>
    </p:spTree>
    <p:extLst>
      <p:ext uri="{BB962C8B-B14F-4D97-AF65-F5344CB8AC3E}">
        <p14:creationId xmlns:p14="http://schemas.microsoft.com/office/powerpoint/2010/main" val="3561006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33125-2553-4A2F-82D0-5AD51EA3FE19}"/>
              </a:ext>
            </a:extLst>
          </p:cNvPr>
          <p:cNvSpPr>
            <a:spLocks noGrp="1"/>
          </p:cNvSpPr>
          <p:nvPr>
            <p:ph type="title"/>
          </p:nvPr>
        </p:nvSpPr>
        <p:spPr/>
        <p:txBody>
          <a:bodyPr/>
          <a:lstStyle/>
          <a:p>
            <a:r>
              <a:rPr lang="en-US"/>
              <a:t>Click to edit Master title style</a:t>
            </a:r>
            <a:endParaRPr lang="LID4096"/>
          </a:p>
        </p:txBody>
      </p:sp>
      <p:sp>
        <p:nvSpPr>
          <p:cNvPr id="3" name="Vertical Text Placeholder 2">
            <a:extLst>
              <a:ext uri="{FF2B5EF4-FFF2-40B4-BE49-F238E27FC236}">
                <a16:creationId xmlns:a16="http://schemas.microsoft.com/office/drawing/2014/main" id="{2A63D9C7-E697-47C7-A7DC-45D1D6C763C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4" name="Date Placeholder 3">
            <a:extLst>
              <a:ext uri="{FF2B5EF4-FFF2-40B4-BE49-F238E27FC236}">
                <a16:creationId xmlns:a16="http://schemas.microsoft.com/office/drawing/2014/main" id="{5E1473E2-6015-44AF-97B4-354A5004C759}"/>
              </a:ext>
            </a:extLst>
          </p:cNvPr>
          <p:cNvSpPr>
            <a:spLocks noGrp="1"/>
          </p:cNvSpPr>
          <p:nvPr>
            <p:ph type="dt" sz="half" idx="10"/>
          </p:nvPr>
        </p:nvSpPr>
        <p:spPr/>
        <p:txBody>
          <a:bodyPr/>
          <a:lstStyle/>
          <a:p>
            <a:fld id="{92C039FD-C4C7-4C11-9281-1487C7E3ACF0}" type="datetimeFigureOut">
              <a:rPr lang="LID4096" smtClean="0"/>
              <a:t>11/08/2022</a:t>
            </a:fld>
            <a:endParaRPr lang="LID4096"/>
          </a:p>
        </p:txBody>
      </p:sp>
      <p:sp>
        <p:nvSpPr>
          <p:cNvPr id="5" name="Footer Placeholder 4">
            <a:extLst>
              <a:ext uri="{FF2B5EF4-FFF2-40B4-BE49-F238E27FC236}">
                <a16:creationId xmlns:a16="http://schemas.microsoft.com/office/drawing/2014/main" id="{F8C61153-4220-4B22-8FFF-BB5790B6427E}"/>
              </a:ext>
            </a:extLst>
          </p:cNvPr>
          <p:cNvSpPr>
            <a:spLocks noGrp="1"/>
          </p:cNvSpPr>
          <p:nvPr>
            <p:ph type="ftr" sz="quarter" idx="11"/>
          </p:nvPr>
        </p:nvSpPr>
        <p:spPr/>
        <p:txBody>
          <a:bodyPr/>
          <a:lstStyle/>
          <a:p>
            <a:endParaRPr lang="LID4096"/>
          </a:p>
        </p:txBody>
      </p:sp>
      <p:sp>
        <p:nvSpPr>
          <p:cNvPr id="6" name="Slide Number Placeholder 5">
            <a:extLst>
              <a:ext uri="{FF2B5EF4-FFF2-40B4-BE49-F238E27FC236}">
                <a16:creationId xmlns:a16="http://schemas.microsoft.com/office/drawing/2014/main" id="{1E326BB1-810B-46E0-AC0A-09E9B927975B}"/>
              </a:ext>
            </a:extLst>
          </p:cNvPr>
          <p:cNvSpPr>
            <a:spLocks noGrp="1"/>
          </p:cNvSpPr>
          <p:nvPr>
            <p:ph type="sldNum" sz="quarter" idx="12"/>
          </p:nvPr>
        </p:nvSpPr>
        <p:spPr/>
        <p:txBody>
          <a:bodyPr/>
          <a:lstStyle/>
          <a:p>
            <a:fld id="{86CB4B4D-7CA3-9044-876B-883B54F8677D}" type="slidenum">
              <a:rPr lang="en-NL" smtClean="0"/>
              <a:t>‹#›</a:t>
            </a:fld>
            <a:endParaRPr lang="en-NL"/>
          </a:p>
        </p:txBody>
      </p:sp>
    </p:spTree>
    <p:extLst>
      <p:ext uri="{BB962C8B-B14F-4D97-AF65-F5344CB8AC3E}">
        <p14:creationId xmlns:p14="http://schemas.microsoft.com/office/powerpoint/2010/main" val="916744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74A5F76-7A16-4B7B-BE5A-750F2DAB696F}"/>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LID4096"/>
          </a:p>
        </p:txBody>
      </p:sp>
      <p:sp>
        <p:nvSpPr>
          <p:cNvPr id="3" name="Vertical Text Placeholder 2">
            <a:extLst>
              <a:ext uri="{FF2B5EF4-FFF2-40B4-BE49-F238E27FC236}">
                <a16:creationId xmlns:a16="http://schemas.microsoft.com/office/drawing/2014/main" id="{97F69FED-8065-4B59-B161-33C0B03C84AD}"/>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4" name="Date Placeholder 3">
            <a:extLst>
              <a:ext uri="{FF2B5EF4-FFF2-40B4-BE49-F238E27FC236}">
                <a16:creationId xmlns:a16="http://schemas.microsoft.com/office/drawing/2014/main" id="{319E4A2B-6ED6-4F73-A642-532E44FFECB3}"/>
              </a:ext>
            </a:extLst>
          </p:cNvPr>
          <p:cNvSpPr>
            <a:spLocks noGrp="1"/>
          </p:cNvSpPr>
          <p:nvPr>
            <p:ph type="dt" sz="half" idx="10"/>
          </p:nvPr>
        </p:nvSpPr>
        <p:spPr/>
        <p:txBody>
          <a:bodyPr/>
          <a:lstStyle/>
          <a:p>
            <a:fld id="{92C039FD-C4C7-4C11-9281-1487C7E3ACF0}" type="datetimeFigureOut">
              <a:rPr lang="LID4096" smtClean="0"/>
              <a:t>11/08/2022</a:t>
            </a:fld>
            <a:endParaRPr lang="LID4096"/>
          </a:p>
        </p:txBody>
      </p:sp>
      <p:sp>
        <p:nvSpPr>
          <p:cNvPr id="5" name="Footer Placeholder 4">
            <a:extLst>
              <a:ext uri="{FF2B5EF4-FFF2-40B4-BE49-F238E27FC236}">
                <a16:creationId xmlns:a16="http://schemas.microsoft.com/office/drawing/2014/main" id="{E9850790-5946-449F-B80A-ED0FA8A91ED3}"/>
              </a:ext>
            </a:extLst>
          </p:cNvPr>
          <p:cNvSpPr>
            <a:spLocks noGrp="1"/>
          </p:cNvSpPr>
          <p:nvPr>
            <p:ph type="ftr" sz="quarter" idx="11"/>
          </p:nvPr>
        </p:nvSpPr>
        <p:spPr/>
        <p:txBody>
          <a:bodyPr/>
          <a:lstStyle/>
          <a:p>
            <a:endParaRPr lang="LID4096"/>
          </a:p>
        </p:txBody>
      </p:sp>
      <p:sp>
        <p:nvSpPr>
          <p:cNvPr id="6" name="Slide Number Placeholder 5">
            <a:extLst>
              <a:ext uri="{FF2B5EF4-FFF2-40B4-BE49-F238E27FC236}">
                <a16:creationId xmlns:a16="http://schemas.microsoft.com/office/drawing/2014/main" id="{42F73169-CD9B-4317-B983-9CB9B25275E7}"/>
              </a:ext>
            </a:extLst>
          </p:cNvPr>
          <p:cNvSpPr>
            <a:spLocks noGrp="1"/>
          </p:cNvSpPr>
          <p:nvPr>
            <p:ph type="sldNum" sz="quarter" idx="12"/>
          </p:nvPr>
        </p:nvSpPr>
        <p:spPr/>
        <p:txBody>
          <a:bodyPr/>
          <a:lstStyle/>
          <a:p>
            <a:fld id="{86CB4B4D-7CA3-9044-876B-883B54F8677D}" type="slidenum">
              <a:rPr lang="en-NL" smtClean="0"/>
              <a:t>‹#›</a:t>
            </a:fld>
            <a:endParaRPr lang="en-NL"/>
          </a:p>
        </p:txBody>
      </p:sp>
    </p:spTree>
    <p:extLst>
      <p:ext uri="{BB962C8B-B14F-4D97-AF65-F5344CB8AC3E}">
        <p14:creationId xmlns:p14="http://schemas.microsoft.com/office/powerpoint/2010/main" val="1231191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fault">
    <p:bg>
      <p:bgRef idx="1001">
        <a:schemeClr val="bg1"/>
      </p:bgRef>
    </p:bg>
    <p:spTree>
      <p:nvGrpSpPr>
        <p:cNvPr id="1" name=""/>
        <p:cNvGrpSpPr/>
        <p:nvPr/>
      </p:nvGrpSpPr>
      <p:grpSpPr>
        <a:xfrm>
          <a:off x="0" y="0"/>
          <a:ext cx="0" cy="0"/>
          <a:chOff x="0" y="0"/>
          <a:chExt cx="0" cy="0"/>
        </a:xfrm>
      </p:grpSpPr>
      <p:sp>
        <p:nvSpPr>
          <p:cNvPr id="21" name="Shape 21"/>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458708259"/>
      </p:ext>
    </p:extLst>
  </p:cSld>
  <p:clrMapOvr>
    <a:overrideClrMapping bg1="lt1" tx1="dk1" bg2="lt2" tx2="dk2" accent1="accent1" accent2="accent2" accent3="accent3" accent4="accent4" accent5="accent5" accent6="accent6" hlink="hlink" folHlink="folHlink"/>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1_Default">
    <p:bg>
      <p:bgRef idx="1001">
        <a:schemeClr val="bg1"/>
      </p:bgRef>
    </p:bg>
    <p:spTree>
      <p:nvGrpSpPr>
        <p:cNvPr id="1" name=""/>
        <p:cNvGrpSpPr/>
        <p:nvPr/>
      </p:nvGrpSpPr>
      <p:grpSpPr>
        <a:xfrm>
          <a:off x="0" y="0"/>
          <a:ext cx="0" cy="0"/>
          <a:chOff x="0" y="0"/>
          <a:chExt cx="0" cy="0"/>
        </a:xfrm>
      </p:grpSpPr>
      <p:sp>
        <p:nvSpPr>
          <p:cNvPr id="37" name="Shape 37"/>
          <p:cNvSpPr>
            <a:spLocks noGrp="1"/>
          </p:cNvSpPr>
          <p:nvPr>
            <p:ph type="title"/>
          </p:nvPr>
        </p:nvSpPr>
        <p:spPr>
          <a:xfrm>
            <a:off x="457200" y="609600"/>
            <a:ext cx="7772400" cy="1455738"/>
          </a:xfrm>
          <a:prstGeom prst="rect">
            <a:avLst/>
          </a:prstGeom>
          <a:extLst>
            <a:ext uri="{C572A759-6A51-4108-AA02-DFA0A04FC94B}">
              <ma14:wrappingTextBoxFlag xmlns="" xmlns:ma14="http://schemas.microsoft.com/office/mac/drawingml/2011/main" val="1"/>
            </a:ext>
          </a:extLst>
        </p:spPr>
        <p:txBody>
          <a:bodyPr>
            <a:normAutofit/>
          </a:bodyPr>
          <a:lstStyle/>
          <a:p>
            <a:r>
              <a:t>Click to edit Master title style</a:t>
            </a:r>
          </a:p>
        </p:txBody>
      </p:sp>
      <p:sp>
        <p:nvSpPr>
          <p:cNvPr id="38" name="Shape 38"/>
          <p:cNvSpPr>
            <a:spLocks noGrp="1"/>
          </p:cNvSpPr>
          <p:nvPr>
            <p:ph type="body" idx="1"/>
          </p:nvPr>
        </p:nvSpPr>
        <p:spPr>
          <a:xfrm>
            <a:off x="457200" y="2141537"/>
            <a:ext cx="7772400" cy="3649663"/>
          </a:xfrm>
          <a:prstGeom prst="rect">
            <a:avLst/>
          </a:prstGeom>
          <a:extLst>
            <a:ext uri="{C572A759-6A51-4108-AA02-DFA0A04FC94B}">
              <ma14:wrappingTextBoxFlag xmlns="" xmlns:ma14="http://schemas.microsoft.com/office/mac/drawingml/2011/main" val="1"/>
            </a:ext>
          </a:extLst>
        </p:spPr>
        <p:txBody>
          <a:bodyPr>
            <a:normAutofit/>
          </a:bodyPr>
          <a:lstStyle/>
          <a:p>
            <a:r>
              <a:t>Click to edit Master text styles</a:t>
            </a:r>
          </a:p>
          <a:p>
            <a:pPr lvl="1"/>
            <a:r>
              <a:t>Second level</a:t>
            </a:r>
          </a:p>
          <a:p>
            <a:pPr lvl="2"/>
            <a:r>
              <a:t>Third level</a:t>
            </a:r>
          </a:p>
          <a:p>
            <a:pPr lvl="3"/>
            <a:r>
              <a:t>Fourth level</a:t>
            </a:r>
          </a:p>
          <a:p>
            <a:pPr lvl="4"/>
            <a:r>
              <a:t>Fifth level</a:t>
            </a:r>
          </a:p>
        </p:txBody>
      </p:sp>
      <p:sp>
        <p:nvSpPr>
          <p:cNvPr id="39" name="Shape 39"/>
          <p:cNvSpPr>
            <a:spLocks noGrp="1"/>
          </p:cNvSpPr>
          <p:nvPr>
            <p:ph type="sldNum" sz="quarter" idx="2"/>
          </p:nvPr>
        </p:nvSpPr>
        <p:spPr>
          <a:xfrm>
            <a:off x="7992258" y="5943917"/>
            <a:ext cx="237343" cy="231141"/>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945408414"/>
      </p:ext>
    </p:extLst>
  </p:cSld>
  <p:clrMapOvr>
    <a:overrideClrMapping bg1="lt1" tx1="dk1" bg2="lt2" tx2="dk2" accent1="accent1" accent2="accent2" accent3="accent3" accent4="accent4" accent5="accent5" accent6="accent6" hlink="hlink" folHlink="folHlink"/>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FC693-ABA0-46E9-B4B1-CD4CDAC88357}"/>
              </a:ext>
            </a:extLst>
          </p:cNvPr>
          <p:cNvSpPr>
            <a:spLocks noGrp="1"/>
          </p:cNvSpPr>
          <p:nvPr>
            <p:ph type="title"/>
          </p:nvPr>
        </p:nvSpPr>
        <p:spPr/>
        <p:txBody>
          <a:bodyPr/>
          <a:lstStyle/>
          <a:p>
            <a:r>
              <a:rPr lang="en-US"/>
              <a:t>Click to edit Master title style</a:t>
            </a:r>
            <a:endParaRPr lang="LID4096"/>
          </a:p>
        </p:txBody>
      </p:sp>
      <p:sp>
        <p:nvSpPr>
          <p:cNvPr id="3" name="Content Placeholder 2">
            <a:extLst>
              <a:ext uri="{FF2B5EF4-FFF2-40B4-BE49-F238E27FC236}">
                <a16:creationId xmlns:a16="http://schemas.microsoft.com/office/drawing/2014/main" id="{320EE04F-E5A1-471C-9AA2-6A47EA60E12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4" name="Date Placeholder 3">
            <a:extLst>
              <a:ext uri="{FF2B5EF4-FFF2-40B4-BE49-F238E27FC236}">
                <a16:creationId xmlns:a16="http://schemas.microsoft.com/office/drawing/2014/main" id="{0A8BDD0D-C979-43D4-8DAE-984C37506EE7}"/>
              </a:ext>
            </a:extLst>
          </p:cNvPr>
          <p:cNvSpPr>
            <a:spLocks noGrp="1"/>
          </p:cNvSpPr>
          <p:nvPr>
            <p:ph type="dt" sz="half" idx="10"/>
          </p:nvPr>
        </p:nvSpPr>
        <p:spPr/>
        <p:txBody>
          <a:bodyPr/>
          <a:lstStyle/>
          <a:p>
            <a:fld id="{92C039FD-C4C7-4C11-9281-1487C7E3ACF0}" type="datetimeFigureOut">
              <a:rPr lang="LID4096" smtClean="0"/>
              <a:t>11/08/2022</a:t>
            </a:fld>
            <a:endParaRPr lang="LID4096"/>
          </a:p>
        </p:txBody>
      </p:sp>
      <p:sp>
        <p:nvSpPr>
          <p:cNvPr id="5" name="Footer Placeholder 4">
            <a:extLst>
              <a:ext uri="{FF2B5EF4-FFF2-40B4-BE49-F238E27FC236}">
                <a16:creationId xmlns:a16="http://schemas.microsoft.com/office/drawing/2014/main" id="{AE5C5E1F-EF8C-47B5-8C60-B2EE9354BDFB}"/>
              </a:ext>
            </a:extLst>
          </p:cNvPr>
          <p:cNvSpPr>
            <a:spLocks noGrp="1"/>
          </p:cNvSpPr>
          <p:nvPr>
            <p:ph type="ftr" sz="quarter" idx="11"/>
          </p:nvPr>
        </p:nvSpPr>
        <p:spPr/>
        <p:txBody>
          <a:bodyPr/>
          <a:lstStyle/>
          <a:p>
            <a:endParaRPr lang="LID4096"/>
          </a:p>
        </p:txBody>
      </p:sp>
      <p:sp>
        <p:nvSpPr>
          <p:cNvPr id="6" name="Slide Number Placeholder 5">
            <a:extLst>
              <a:ext uri="{FF2B5EF4-FFF2-40B4-BE49-F238E27FC236}">
                <a16:creationId xmlns:a16="http://schemas.microsoft.com/office/drawing/2014/main" id="{7B85E7F0-7D78-493D-A81A-E000D5299D3E}"/>
              </a:ext>
            </a:extLst>
          </p:cNvPr>
          <p:cNvSpPr>
            <a:spLocks noGrp="1"/>
          </p:cNvSpPr>
          <p:nvPr>
            <p:ph type="sldNum" sz="quarter" idx="12"/>
          </p:nvPr>
        </p:nvSpPr>
        <p:spPr/>
        <p:txBody>
          <a:bodyPr/>
          <a:lstStyle/>
          <a:p>
            <a:fld id="{86CB4B4D-7CA3-9044-876B-883B54F8677D}" type="slidenum">
              <a:rPr lang="en-NL" smtClean="0"/>
              <a:t>‹#›</a:t>
            </a:fld>
            <a:endParaRPr lang="en-NL"/>
          </a:p>
        </p:txBody>
      </p:sp>
    </p:spTree>
    <p:extLst>
      <p:ext uri="{BB962C8B-B14F-4D97-AF65-F5344CB8AC3E}">
        <p14:creationId xmlns:p14="http://schemas.microsoft.com/office/powerpoint/2010/main" val="4008124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85649-A4B1-46EB-B097-8A2FFBB4F702}"/>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LID4096"/>
          </a:p>
        </p:txBody>
      </p:sp>
      <p:sp>
        <p:nvSpPr>
          <p:cNvPr id="3" name="Text Placeholder 2">
            <a:extLst>
              <a:ext uri="{FF2B5EF4-FFF2-40B4-BE49-F238E27FC236}">
                <a16:creationId xmlns:a16="http://schemas.microsoft.com/office/drawing/2014/main" id="{25CFE16D-2384-475F-99F2-9554961F7120}"/>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9EE53A4-D74B-4999-9B1B-ADA8B2B79E9C}"/>
              </a:ext>
            </a:extLst>
          </p:cNvPr>
          <p:cNvSpPr>
            <a:spLocks noGrp="1"/>
          </p:cNvSpPr>
          <p:nvPr>
            <p:ph type="dt" sz="half" idx="10"/>
          </p:nvPr>
        </p:nvSpPr>
        <p:spPr/>
        <p:txBody>
          <a:bodyPr/>
          <a:lstStyle/>
          <a:p>
            <a:fld id="{92C039FD-C4C7-4C11-9281-1487C7E3ACF0}" type="datetimeFigureOut">
              <a:rPr lang="LID4096" smtClean="0"/>
              <a:t>11/08/2022</a:t>
            </a:fld>
            <a:endParaRPr lang="LID4096"/>
          </a:p>
        </p:txBody>
      </p:sp>
      <p:sp>
        <p:nvSpPr>
          <p:cNvPr id="5" name="Footer Placeholder 4">
            <a:extLst>
              <a:ext uri="{FF2B5EF4-FFF2-40B4-BE49-F238E27FC236}">
                <a16:creationId xmlns:a16="http://schemas.microsoft.com/office/drawing/2014/main" id="{F21915AC-0EB4-464B-96B3-7811E5BB0A07}"/>
              </a:ext>
            </a:extLst>
          </p:cNvPr>
          <p:cNvSpPr>
            <a:spLocks noGrp="1"/>
          </p:cNvSpPr>
          <p:nvPr>
            <p:ph type="ftr" sz="quarter" idx="11"/>
          </p:nvPr>
        </p:nvSpPr>
        <p:spPr/>
        <p:txBody>
          <a:bodyPr/>
          <a:lstStyle/>
          <a:p>
            <a:endParaRPr lang="LID4096"/>
          </a:p>
        </p:txBody>
      </p:sp>
      <p:sp>
        <p:nvSpPr>
          <p:cNvPr id="6" name="Slide Number Placeholder 5">
            <a:extLst>
              <a:ext uri="{FF2B5EF4-FFF2-40B4-BE49-F238E27FC236}">
                <a16:creationId xmlns:a16="http://schemas.microsoft.com/office/drawing/2014/main" id="{EFB8CEAB-42DC-436A-BD79-F08D39E2F96C}"/>
              </a:ext>
            </a:extLst>
          </p:cNvPr>
          <p:cNvSpPr>
            <a:spLocks noGrp="1"/>
          </p:cNvSpPr>
          <p:nvPr>
            <p:ph type="sldNum" sz="quarter" idx="12"/>
          </p:nvPr>
        </p:nvSpPr>
        <p:spPr/>
        <p:txBody>
          <a:bodyPr/>
          <a:lstStyle/>
          <a:p>
            <a:fld id="{86CB4B4D-7CA3-9044-876B-883B54F8677D}" type="slidenum">
              <a:rPr lang="en-NL" smtClean="0"/>
              <a:t>‹#›</a:t>
            </a:fld>
            <a:endParaRPr lang="en-NL"/>
          </a:p>
        </p:txBody>
      </p:sp>
    </p:spTree>
    <p:extLst>
      <p:ext uri="{BB962C8B-B14F-4D97-AF65-F5344CB8AC3E}">
        <p14:creationId xmlns:p14="http://schemas.microsoft.com/office/powerpoint/2010/main" val="248883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EEA51-D5B6-4C28-8187-0E839D316C5B}"/>
              </a:ext>
            </a:extLst>
          </p:cNvPr>
          <p:cNvSpPr>
            <a:spLocks noGrp="1"/>
          </p:cNvSpPr>
          <p:nvPr>
            <p:ph type="title"/>
          </p:nvPr>
        </p:nvSpPr>
        <p:spPr/>
        <p:txBody>
          <a:bodyPr/>
          <a:lstStyle/>
          <a:p>
            <a:r>
              <a:rPr lang="en-US"/>
              <a:t>Click to edit Master title style</a:t>
            </a:r>
            <a:endParaRPr lang="LID4096"/>
          </a:p>
        </p:txBody>
      </p:sp>
      <p:sp>
        <p:nvSpPr>
          <p:cNvPr id="3" name="Content Placeholder 2">
            <a:extLst>
              <a:ext uri="{FF2B5EF4-FFF2-40B4-BE49-F238E27FC236}">
                <a16:creationId xmlns:a16="http://schemas.microsoft.com/office/drawing/2014/main" id="{C36EB5C6-E3F1-4D54-87A3-174FF8C1D28A}"/>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4" name="Content Placeholder 3">
            <a:extLst>
              <a:ext uri="{FF2B5EF4-FFF2-40B4-BE49-F238E27FC236}">
                <a16:creationId xmlns:a16="http://schemas.microsoft.com/office/drawing/2014/main" id="{AC6DFEC1-8F9E-471D-B418-0F7B84027B0F}"/>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5" name="Date Placeholder 4">
            <a:extLst>
              <a:ext uri="{FF2B5EF4-FFF2-40B4-BE49-F238E27FC236}">
                <a16:creationId xmlns:a16="http://schemas.microsoft.com/office/drawing/2014/main" id="{690F49DB-715F-4CDE-92F2-A14658E96521}"/>
              </a:ext>
            </a:extLst>
          </p:cNvPr>
          <p:cNvSpPr>
            <a:spLocks noGrp="1"/>
          </p:cNvSpPr>
          <p:nvPr>
            <p:ph type="dt" sz="half" idx="10"/>
          </p:nvPr>
        </p:nvSpPr>
        <p:spPr/>
        <p:txBody>
          <a:bodyPr/>
          <a:lstStyle/>
          <a:p>
            <a:fld id="{92C039FD-C4C7-4C11-9281-1487C7E3ACF0}" type="datetimeFigureOut">
              <a:rPr lang="LID4096" smtClean="0"/>
              <a:t>11/08/2022</a:t>
            </a:fld>
            <a:endParaRPr lang="LID4096"/>
          </a:p>
        </p:txBody>
      </p:sp>
      <p:sp>
        <p:nvSpPr>
          <p:cNvPr id="6" name="Footer Placeholder 5">
            <a:extLst>
              <a:ext uri="{FF2B5EF4-FFF2-40B4-BE49-F238E27FC236}">
                <a16:creationId xmlns:a16="http://schemas.microsoft.com/office/drawing/2014/main" id="{DD0BA499-6486-4BAC-A134-9AB2328CC0DA}"/>
              </a:ext>
            </a:extLst>
          </p:cNvPr>
          <p:cNvSpPr>
            <a:spLocks noGrp="1"/>
          </p:cNvSpPr>
          <p:nvPr>
            <p:ph type="ftr" sz="quarter" idx="11"/>
          </p:nvPr>
        </p:nvSpPr>
        <p:spPr/>
        <p:txBody>
          <a:bodyPr/>
          <a:lstStyle/>
          <a:p>
            <a:endParaRPr lang="LID4096"/>
          </a:p>
        </p:txBody>
      </p:sp>
      <p:sp>
        <p:nvSpPr>
          <p:cNvPr id="7" name="Slide Number Placeholder 6">
            <a:extLst>
              <a:ext uri="{FF2B5EF4-FFF2-40B4-BE49-F238E27FC236}">
                <a16:creationId xmlns:a16="http://schemas.microsoft.com/office/drawing/2014/main" id="{54367750-C476-42FB-B57E-33FCAECBF844}"/>
              </a:ext>
            </a:extLst>
          </p:cNvPr>
          <p:cNvSpPr>
            <a:spLocks noGrp="1"/>
          </p:cNvSpPr>
          <p:nvPr>
            <p:ph type="sldNum" sz="quarter" idx="12"/>
          </p:nvPr>
        </p:nvSpPr>
        <p:spPr/>
        <p:txBody>
          <a:bodyPr/>
          <a:lstStyle/>
          <a:p>
            <a:fld id="{86CB4B4D-7CA3-9044-876B-883B54F8677D}" type="slidenum">
              <a:rPr lang="en-NL" smtClean="0"/>
              <a:t>‹#›</a:t>
            </a:fld>
            <a:endParaRPr lang="en-NL"/>
          </a:p>
        </p:txBody>
      </p:sp>
    </p:spTree>
    <p:extLst>
      <p:ext uri="{BB962C8B-B14F-4D97-AF65-F5344CB8AC3E}">
        <p14:creationId xmlns:p14="http://schemas.microsoft.com/office/powerpoint/2010/main" val="1174018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ACA16-3B1A-4DD5-9780-FA704A1EE481}"/>
              </a:ext>
            </a:extLst>
          </p:cNvPr>
          <p:cNvSpPr>
            <a:spLocks noGrp="1"/>
          </p:cNvSpPr>
          <p:nvPr>
            <p:ph type="title"/>
          </p:nvPr>
        </p:nvSpPr>
        <p:spPr>
          <a:xfrm>
            <a:off x="629841" y="365126"/>
            <a:ext cx="7886700" cy="1325563"/>
          </a:xfrm>
        </p:spPr>
        <p:txBody>
          <a:bodyPr/>
          <a:lstStyle/>
          <a:p>
            <a:r>
              <a:rPr lang="en-US"/>
              <a:t>Click to edit Master title style</a:t>
            </a:r>
            <a:endParaRPr lang="LID4096"/>
          </a:p>
        </p:txBody>
      </p:sp>
      <p:sp>
        <p:nvSpPr>
          <p:cNvPr id="3" name="Text Placeholder 2">
            <a:extLst>
              <a:ext uri="{FF2B5EF4-FFF2-40B4-BE49-F238E27FC236}">
                <a16:creationId xmlns:a16="http://schemas.microsoft.com/office/drawing/2014/main" id="{A985B1A8-31AD-4193-B08B-77E62D51130C}"/>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22BEA1C-9E53-41B2-86CE-384509FE0D51}"/>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5" name="Text Placeholder 4">
            <a:extLst>
              <a:ext uri="{FF2B5EF4-FFF2-40B4-BE49-F238E27FC236}">
                <a16:creationId xmlns:a16="http://schemas.microsoft.com/office/drawing/2014/main" id="{6B3E36DB-5995-4021-AC0B-59DBCDEB7AC3}"/>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892BD6C9-858A-495A-ACCF-C8E9716C041C}"/>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7" name="Date Placeholder 6">
            <a:extLst>
              <a:ext uri="{FF2B5EF4-FFF2-40B4-BE49-F238E27FC236}">
                <a16:creationId xmlns:a16="http://schemas.microsoft.com/office/drawing/2014/main" id="{8D623687-1106-4D24-A473-B7B068C8DDFF}"/>
              </a:ext>
            </a:extLst>
          </p:cNvPr>
          <p:cNvSpPr>
            <a:spLocks noGrp="1"/>
          </p:cNvSpPr>
          <p:nvPr>
            <p:ph type="dt" sz="half" idx="10"/>
          </p:nvPr>
        </p:nvSpPr>
        <p:spPr/>
        <p:txBody>
          <a:bodyPr/>
          <a:lstStyle/>
          <a:p>
            <a:fld id="{92C039FD-C4C7-4C11-9281-1487C7E3ACF0}" type="datetimeFigureOut">
              <a:rPr lang="LID4096" smtClean="0"/>
              <a:t>11/08/2022</a:t>
            </a:fld>
            <a:endParaRPr lang="LID4096"/>
          </a:p>
        </p:txBody>
      </p:sp>
      <p:sp>
        <p:nvSpPr>
          <p:cNvPr id="8" name="Footer Placeholder 7">
            <a:extLst>
              <a:ext uri="{FF2B5EF4-FFF2-40B4-BE49-F238E27FC236}">
                <a16:creationId xmlns:a16="http://schemas.microsoft.com/office/drawing/2014/main" id="{8D6C6774-8ACC-40A1-8EED-FA967DCA0744}"/>
              </a:ext>
            </a:extLst>
          </p:cNvPr>
          <p:cNvSpPr>
            <a:spLocks noGrp="1"/>
          </p:cNvSpPr>
          <p:nvPr>
            <p:ph type="ftr" sz="quarter" idx="11"/>
          </p:nvPr>
        </p:nvSpPr>
        <p:spPr/>
        <p:txBody>
          <a:bodyPr/>
          <a:lstStyle/>
          <a:p>
            <a:endParaRPr lang="LID4096"/>
          </a:p>
        </p:txBody>
      </p:sp>
      <p:sp>
        <p:nvSpPr>
          <p:cNvPr id="9" name="Slide Number Placeholder 8">
            <a:extLst>
              <a:ext uri="{FF2B5EF4-FFF2-40B4-BE49-F238E27FC236}">
                <a16:creationId xmlns:a16="http://schemas.microsoft.com/office/drawing/2014/main" id="{5F9BF2A4-8068-40EB-9B4B-4724A2A4580F}"/>
              </a:ext>
            </a:extLst>
          </p:cNvPr>
          <p:cNvSpPr>
            <a:spLocks noGrp="1"/>
          </p:cNvSpPr>
          <p:nvPr>
            <p:ph type="sldNum" sz="quarter" idx="12"/>
          </p:nvPr>
        </p:nvSpPr>
        <p:spPr/>
        <p:txBody>
          <a:bodyPr/>
          <a:lstStyle/>
          <a:p>
            <a:fld id="{86CB4B4D-7CA3-9044-876B-883B54F8677D}" type="slidenum">
              <a:rPr lang="en-NL" smtClean="0"/>
              <a:t>‹#›</a:t>
            </a:fld>
            <a:endParaRPr lang="en-NL"/>
          </a:p>
        </p:txBody>
      </p:sp>
    </p:spTree>
    <p:extLst>
      <p:ext uri="{BB962C8B-B14F-4D97-AF65-F5344CB8AC3E}">
        <p14:creationId xmlns:p14="http://schemas.microsoft.com/office/powerpoint/2010/main" val="2080305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07586-647B-45FD-B0AE-56C1C78A666A}"/>
              </a:ext>
            </a:extLst>
          </p:cNvPr>
          <p:cNvSpPr>
            <a:spLocks noGrp="1"/>
          </p:cNvSpPr>
          <p:nvPr>
            <p:ph type="title"/>
          </p:nvPr>
        </p:nvSpPr>
        <p:spPr/>
        <p:txBody>
          <a:bodyPr/>
          <a:lstStyle/>
          <a:p>
            <a:r>
              <a:rPr lang="en-US"/>
              <a:t>Click to edit Master title style</a:t>
            </a:r>
            <a:endParaRPr lang="LID4096"/>
          </a:p>
        </p:txBody>
      </p:sp>
      <p:sp>
        <p:nvSpPr>
          <p:cNvPr id="3" name="Date Placeholder 2">
            <a:extLst>
              <a:ext uri="{FF2B5EF4-FFF2-40B4-BE49-F238E27FC236}">
                <a16:creationId xmlns:a16="http://schemas.microsoft.com/office/drawing/2014/main" id="{160517D7-308D-404C-A850-5B1F69FF08B9}"/>
              </a:ext>
            </a:extLst>
          </p:cNvPr>
          <p:cNvSpPr>
            <a:spLocks noGrp="1"/>
          </p:cNvSpPr>
          <p:nvPr>
            <p:ph type="dt" sz="half" idx="10"/>
          </p:nvPr>
        </p:nvSpPr>
        <p:spPr/>
        <p:txBody>
          <a:bodyPr/>
          <a:lstStyle/>
          <a:p>
            <a:fld id="{92C039FD-C4C7-4C11-9281-1487C7E3ACF0}" type="datetimeFigureOut">
              <a:rPr lang="LID4096" smtClean="0"/>
              <a:t>11/08/2022</a:t>
            </a:fld>
            <a:endParaRPr lang="LID4096"/>
          </a:p>
        </p:txBody>
      </p:sp>
      <p:sp>
        <p:nvSpPr>
          <p:cNvPr id="4" name="Footer Placeholder 3">
            <a:extLst>
              <a:ext uri="{FF2B5EF4-FFF2-40B4-BE49-F238E27FC236}">
                <a16:creationId xmlns:a16="http://schemas.microsoft.com/office/drawing/2014/main" id="{5F973AA1-324D-422B-BCB5-1A466C605E2F}"/>
              </a:ext>
            </a:extLst>
          </p:cNvPr>
          <p:cNvSpPr>
            <a:spLocks noGrp="1"/>
          </p:cNvSpPr>
          <p:nvPr>
            <p:ph type="ftr" sz="quarter" idx="11"/>
          </p:nvPr>
        </p:nvSpPr>
        <p:spPr/>
        <p:txBody>
          <a:bodyPr/>
          <a:lstStyle/>
          <a:p>
            <a:endParaRPr lang="LID4096"/>
          </a:p>
        </p:txBody>
      </p:sp>
      <p:sp>
        <p:nvSpPr>
          <p:cNvPr id="5" name="Slide Number Placeholder 4">
            <a:extLst>
              <a:ext uri="{FF2B5EF4-FFF2-40B4-BE49-F238E27FC236}">
                <a16:creationId xmlns:a16="http://schemas.microsoft.com/office/drawing/2014/main" id="{68E2008B-38A2-4CA1-844B-D53A5DD634BE}"/>
              </a:ext>
            </a:extLst>
          </p:cNvPr>
          <p:cNvSpPr>
            <a:spLocks noGrp="1"/>
          </p:cNvSpPr>
          <p:nvPr>
            <p:ph type="sldNum" sz="quarter" idx="12"/>
          </p:nvPr>
        </p:nvSpPr>
        <p:spPr/>
        <p:txBody>
          <a:bodyPr/>
          <a:lstStyle/>
          <a:p>
            <a:fld id="{86CB4B4D-7CA3-9044-876B-883B54F8677D}" type="slidenum">
              <a:rPr lang="en-NL" smtClean="0"/>
              <a:t>‹#›</a:t>
            </a:fld>
            <a:endParaRPr lang="en-NL"/>
          </a:p>
        </p:txBody>
      </p:sp>
    </p:spTree>
    <p:extLst>
      <p:ext uri="{BB962C8B-B14F-4D97-AF65-F5344CB8AC3E}">
        <p14:creationId xmlns:p14="http://schemas.microsoft.com/office/powerpoint/2010/main" val="1004570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FB5F5B-1F14-4B65-8B33-750AAC1171EE}"/>
              </a:ext>
            </a:extLst>
          </p:cNvPr>
          <p:cNvSpPr>
            <a:spLocks noGrp="1"/>
          </p:cNvSpPr>
          <p:nvPr>
            <p:ph type="dt" sz="half" idx="10"/>
          </p:nvPr>
        </p:nvSpPr>
        <p:spPr/>
        <p:txBody>
          <a:bodyPr/>
          <a:lstStyle/>
          <a:p>
            <a:fld id="{92C039FD-C4C7-4C11-9281-1487C7E3ACF0}" type="datetimeFigureOut">
              <a:rPr lang="LID4096" smtClean="0"/>
              <a:t>11/08/2022</a:t>
            </a:fld>
            <a:endParaRPr lang="LID4096"/>
          </a:p>
        </p:txBody>
      </p:sp>
      <p:sp>
        <p:nvSpPr>
          <p:cNvPr id="3" name="Footer Placeholder 2">
            <a:extLst>
              <a:ext uri="{FF2B5EF4-FFF2-40B4-BE49-F238E27FC236}">
                <a16:creationId xmlns:a16="http://schemas.microsoft.com/office/drawing/2014/main" id="{281D29D3-0EBA-4F11-8CC1-04661F0A9372}"/>
              </a:ext>
            </a:extLst>
          </p:cNvPr>
          <p:cNvSpPr>
            <a:spLocks noGrp="1"/>
          </p:cNvSpPr>
          <p:nvPr>
            <p:ph type="ftr" sz="quarter" idx="11"/>
          </p:nvPr>
        </p:nvSpPr>
        <p:spPr/>
        <p:txBody>
          <a:bodyPr/>
          <a:lstStyle/>
          <a:p>
            <a:endParaRPr lang="LID4096"/>
          </a:p>
        </p:txBody>
      </p:sp>
      <p:sp>
        <p:nvSpPr>
          <p:cNvPr id="4" name="Slide Number Placeholder 3">
            <a:extLst>
              <a:ext uri="{FF2B5EF4-FFF2-40B4-BE49-F238E27FC236}">
                <a16:creationId xmlns:a16="http://schemas.microsoft.com/office/drawing/2014/main" id="{C4AEB393-9532-483D-A670-6F33DDB85077}"/>
              </a:ext>
            </a:extLst>
          </p:cNvPr>
          <p:cNvSpPr>
            <a:spLocks noGrp="1"/>
          </p:cNvSpPr>
          <p:nvPr>
            <p:ph type="sldNum" sz="quarter" idx="12"/>
          </p:nvPr>
        </p:nvSpPr>
        <p:spPr/>
        <p:txBody>
          <a:bodyPr/>
          <a:lstStyle/>
          <a:p>
            <a:fld id="{86CB4B4D-7CA3-9044-876B-883B54F8677D}" type="slidenum">
              <a:rPr lang="en-NL" smtClean="0"/>
              <a:t>‹#›</a:t>
            </a:fld>
            <a:endParaRPr lang="en-NL"/>
          </a:p>
        </p:txBody>
      </p:sp>
    </p:spTree>
    <p:extLst>
      <p:ext uri="{BB962C8B-B14F-4D97-AF65-F5344CB8AC3E}">
        <p14:creationId xmlns:p14="http://schemas.microsoft.com/office/powerpoint/2010/main" val="3392905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943B7-6145-4324-B2CD-1DA1E87244A4}"/>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LID4096"/>
          </a:p>
        </p:txBody>
      </p:sp>
      <p:sp>
        <p:nvSpPr>
          <p:cNvPr id="3" name="Content Placeholder 2">
            <a:extLst>
              <a:ext uri="{FF2B5EF4-FFF2-40B4-BE49-F238E27FC236}">
                <a16:creationId xmlns:a16="http://schemas.microsoft.com/office/drawing/2014/main" id="{06DB897C-8B69-4A73-A4E8-63CFFFB76B89}"/>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4" name="Text Placeholder 3">
            <a:extLst>
              <a:ext uri="{FF2B5EF4-FFF2-40B4-BE49-F238E27FC236}">
                <a16:creationId xmlns:a16="http://schemas.microsoft.com/office/drawing/2014/main" id="{E5BD7A37-7BF2-4BED-AF9A-78A022614474}"/>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60DBCDD-3FC2-4281-A8DF-B2CBE44E9468}"/>
              </a:ext>
            </a:extLst>
          </p:cNvPr>
          <p:cNvSpPr>
            <a:spLocks noGrp="1"/>
          </p:cNvSpPr>
          <p:nvPr>
            <p:ph type="dt" sz="half" idx="10"/>
          </p:nvPr>
        </p:nvSpPr>
        <p:spPr/>
        <p:txBody>
          <a:bodyPr/>
          <a:lstStyle/>
          <a:p>
            <a:fld id="{92C039FD-C4C7-4C11-9281-1487C7E3ACF0}" type="datetimeFigureOut">
              <a:rPr lang="LID4096" smtClean="0"/>
              <a:t>11/08/2022</a:t>
            </a:fld>
            <a:endParaRPr lang="LID4096"/>
          </a:p>
        </p:txBody>
      </p:sp>
      <p:sp>
        <p:nvSpPr>
          <p:cNvPr id="6" name="Footer Placeholder 5">
            <a:extLst>
              <a:ext uri="{FF2B5EF4-FFF2-40B4-BE49-F238E27FC236}">
                <a16:creationId xmlns:a16="http://schemas.microsoft.com/office/drawing/2014/main" id="{B7F03EE7-1C8E-42A9-8394-B75DE24E9A5A}"/>
              </a:ext>
            </a:extLst>
          </p:cNvPr>
          <p:cNvSpPr>
            <a:spLocks noGrp="1"/>
          </p:cNvSpPr>
          <p:nvPr>
            <p:ph type="ftr" sz="quarter" idx="11"/>
          </p:nvPr>
        </p:nvSpPr>
        <p:spPr/>
        <p:txBody>
          <a:bodyPr/>
          <a:lstStyle/>
          <a:p>
            <a:endParaRPr lang="LID4096"/>
          </a:p>
        </p:txBody>
      </p:sp>
      <p:sp>
        <p:nvSpPr>
          <p:cNvPr id="7" name="Slide Number Placeholder 6">
            <a:extLst>
              <a:ext uri="{FF2B5EF4-FFF2-40B4-BE49-F238E27FC236}">
                <a16:creationId xmlns:a16="http://schemas.microsoft.com/office/drawing/2014/main" id="{8FFE4199-A013-46ED-B2AA-5BCC05702FD4}"/>
              </a:ext>
            </a:extLst>
          </p:cNvPr>
          <p:cNvSpPr>
            <a:spLocks noGrp="1"/>
          </p:cNvSpPr>
          <p:nvPr>
            <p:ph type="sldNum" sz="quarter" idx="12"/>
          </p:nvPr>
        </p:nvSpPr>
        <p:spPr/>
        <p:txBody>
          <a:bodyPr/>
          <a:lstStyle/>
          <a:p>
            <a:fld id="{86CB4B4D-7CA3-9044-876B-883B54F8677D}" type="slidenum">
              <a:rPr lang="en-NL" smtClean="0"/>
              <a:t>‹#›</a:t>
            </a:fld>
            <a:endParaRPr lang="en-NL"/>
          </a:p>
        </p:txBody>
      </p:sp>
    </p:spTree>
    <p:extLst>
      <p:ext uri="{BB962C8B-B14F-4D97-AF65-F5344CB8AC3E}">
        <p14:creationId xmlns:p14="http://schemas.microsoft.com/office/powerpoint/2010/main" val="1657257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D54CC-EFE6-4F6C-8A9B-05165F7A61EC}"/>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LID4096"/>
          </a:p>
        </p:txBody>
      </p:sp>
      <p:sp>
        <p:nvSpPr>
          <p:cNvPr id="3" name="Picture Placeholder 2">
            <a:extLst>
              <a:ext uri="{FF2B5EF4-FFF2-40B4-BE49-F238E27FC236}">
                <a16:creationId xmlns:a16="http://schemas.microsoft.com/office/drawing/2014/main" id="{7AB491A5-734A-4CFC-B890-8E047BC337DB}"/>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LID4096"/>
          </a:p>
        </p:txBody>
      </p:sp>
      <p:sp>
        <p:nvSpPr>
          <p:cNvPr id="4" name="Text Placeholder 3">
            <a:extLst>
              <a:ext uri="{FF2B5EF4-FFF2-40B4-BE49-F238E27FC236}">
                <a16:creationId xmlns:a16="http://schemas.microsoft.com/office/drawing/2014/main" id="{A2BB16A8-2B7E-4441-8ACF-F3DC603F438D}"/>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B787A4D-59DA-405C-BEE2-DB321A05F04A}"/>
              </a:ext>
            </a:extLst>
          </p:cNvPr>
          <p:cNvSpPr>
            <a:spLocks noGrp="1"/>
          </p:cNvSpPr>
          <p:nvPr>
            <p:ph type="dt" sz="half" idx="10"/>
          </p:nvPr>
        </p:nvSpPr>
        <p:spPr/>
        <p:txBody>
          <a:bodyPr/>
          <a:lstStyle/>
          <a:p>
            <a:fld id="{92C039FD-C4C7-4C11-9281-1487C7E3ACF0}" type="datetimeFigureOut">
              <a:rPr lang="LID4096" smtClean="0"/>
              <a:t>11/08/2022</a:t>
            </a:fld>
            <a:endParaRPr lang="LID4096"/>
          </a:p>
        </p:txBody>
      </p:sp>
      <p:sp>
        <p:nvSpPr>
          <p:cNvPr id="6" name="Footer Placeholder 5">
            <a:extLst>
              <a:ext uri="{FF2B5EF4-FFF2-40B4-BE49-F238E27FC236}">
                <a16:creationId xmlns:a16="http://schemas.microsoft.com/office/drawing/2014/main" id="{E0CC3BDC-41FB-4B7D-A515-0E8072430268}"/>
              </a:ext>
            </a:extLst>
          </p:cNvPr>
          <p:cNvSpPr>
            <a:spLocks noGrp="1"/>
          </p:cNvSpPr>
          <p:nvPr>
            <p:ph type="ftr" sz="quarter" idx="11"/>
          </p:nvPr>
        </p:nvSpPr>
        <p:spPr/>
        <p:txBody>
          <a:bodyPr/>
          <a:lstStyle/>
          <a:p>
            <a:endParaRPr lang="LID4096"/>
          </a:p>
        </p:txBody>
      </p:sp>
      <p:sp>
        <p:nvSpPr>
          <p:cNvPr id="7" name="Slide Number Placeholder 6">
            <a:extLst>
              <a:ext uri="{FF2B5EF4-FFF2-40B4-BE49-F238E27FC236}">
                <a16:creationId xmlns:a16="http://schemas.microsoft.com/office/drawing/2014/main" id="{BE698826-8887-4C75-A91C-AB8A5EA90671}"/>
              </a:ext>
            </a:extLst>
          </p:cNvPr>
          <p:cNvSpPr>
            <a:spLocks noGrp="1"/>
          </p:cNvSpPr>
          <p:nvPr>
            <p:ph type="sldNum" sz="quarter" idx="12"/>
          </p:nvPr>
        </p:nvSpPr>
        <p:spPr/>
        <p:txBody>
          <a:bodyPr/>
          <a:lstStyle/>
          <a:p>
            <a:fld id="{86CB4B4D-7CA3-9044-876B-883B54F8677D}" type="slidenum">
              <a:rPr lang="en-NL" smtClean="0"/>
              <a:t>‹#›</a:t>
            </a:fld>
            <a:endParaRPr lang="en-NL"/>
          </a:p>
        </p:txBody>
      </p:sp>
    </p:spTree>
    <p:extLst>
      <p:ext uri="{BB962C8B-B14F-4D97-AF65-F5344CB8AC3E}">
        <p14:creationId xmlns:p14="http://schemas.microsoft.com/office/powerpoint/2010/main" val="3632542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A30B35E-AE2F-42C0-8AD0-04E65694FE1A}"/>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LID4096"/>
          </a:p>
        </p:txBody>
      </p:sp>
      <p:sp>
        <p:nvSpPr>
          <p:cNvPr id="3" name="Text Placeholder 2">
            <a:extLst>
              <a:ext uri="{FF2B5EF4-FFF2-40B4-BE49-F238E27FC236}">
                <a16:creationId xmlns:a16="http://schemas.microsoft.com/office/drawing/2014/main" id="{878023B1-9F68-4DED-A630-7A5EF9E895C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4" name="Date Placeholder 3">
            <a:extLst>
              <a:ext uri="{FF2B5EF4-FFF2-40B4-BE49-F238E27FC236}">
                <a16:creationId xmlns:a16="http://schemas.microsoft.com/office/drawing/2014/main" id="{7AE99A70-E6E7-46A4-A941-9FF7198EED02}"/>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2C039FD-C4C7-4C11-9281-1487C7E3ACF0}" type="datetimeFigureOut">
              <a:rPr lang="LID4096" smtClean="0"/>
              <a:t>11/08/2022</a:t>
            </a:fld>
            <a:endParaRPr lang="LID4096"/>
          </a:p>
        </p:txBody>
      </p:sp>
      <p:sp>
        <p:nvSpPr>
          <p:cNvPr id="5" name="Footer Placeholder 4">
            <a:extLst>
              <a:ext uri="{FF2B5EF4-FFF2-40B4-BE49-F238E27FC236}">
                <a16:creationId xmlns:a16="http://schemas.microsoft.com/office/drawing/2014/main" id="{50BB5ED0-0C14-4C18-909B-380034DEFC87}"/>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LID4096"/>
          </a:p>
        </p:txBody>
      </p:sp>
      <p:sp>
        <p:nvSpPr>
          <p:cNvPr id="6" name="Slide Number Placeholder 5">
            <a:extLst>
              <a:ext uri="{FF2B5EF4-FFF2-40B4-BE49-F238E27FC236}">
                <a16:creationId xmlns:a16="http://schemas.microsoft.com/office/drawing/2014/main" id="{71EE04A0-4D4A-4696-8FE4-05C80E59859D}"/>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CB4B4D-7CA3-9044-876B-883B54F8677D}" type="slidenum">
              <a:rPr lang="en-NL" smtClean="0"/>
              <a:t>‹#›</a:t>
            </a:fld>
            <a:endParaRPr lang="en-NL"/>
          </a:p>
        </p:txBody>
      </p:sp>
    </p:spTree>
    <p:extLst>
      <p:ext uri="{BB962C8B-B14F-4D97-AF65-F5344CB8AC3E}">
        <p14:creationId xmlns:p14="http://schemas.microsoft.com/office/powerpoint/2010/main" val="99402555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LID4096"/>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hyperlink" Target="mailto:ma.hgs@niod.knaw.nl" TargetMode="External"/><Relationship Id="rId2" Type="http://schemas.openxmlformats.org/officeDocument/2006/relationships/hyperlink" Target="https://gsh.uva.nl/content/masters/holocaust-and-genocide-studies-history/holocaust-and-genocide-studies.html" TargetMode="External"/><Relationship Id="rId1" Type="http://schemas.openxmlformats.org/officeDocument/2006/relationships/slideLayout" Target="../slideLayouts/slideLayout4.xml"/><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81818">
            <a:alpha val="0"/>
          </a:srgbClr>
        </a:solidFill>
        <a:effectLst/>
      </p:bgPr>
    </p:bg>
    <p:spTree>
      <p:nvGrpSpPr>
        <p:cNvPr id="1" name=""/>
        <p:cNvGrpSpPr/>
        <p:nvPr/>
      </p:nvGrpSpPr>
      <p:grpSpPr>
        <a:xfrm>
          <a:off x="0" y="0"/>
          <a:ext cx="0" cy="0"/>
          <a:chOff x="0" y="0"/>
          <a:chExt cx="0" cy="0"/>
        </a:xfrm>
      </p:grpSpPr>
      <p:sp>
        <p:nvSpPr>
          <p:cNvPr id="188" name="Shape 188"/>
          <p:cNvSpPr>
            <a:spLocks noGrp="1"/>
          </p:cNvSpPr>
          <p:nvPr>
            <p:ph type="title" idx="4294967295"/>
          </p:nvPr>
        </p:nvSpPr>
        <p:spPr>
          <a:xfrm>
            <a:off x="314647" y="5483225"/>
            <a:ext cx="8505825" cy="1041400"/>
          </a:xfrm>
          <a:prstGeom prst="rect">
            <a:avLst/>
          </a:prstGeom>
          <a:extLst>
            <a:ext uri="{C572A759-6A51-4108-AA02-DFA0A04FC94B}">
              <ma14:wrappingTextBoxFlag xmlns="" xmlns:ma14="http://schemas.microsoft.com/office/mac/drawingml/2011/main" val="1"/>
            </a:ext>
          </a:extLst>
        </p:spPr>
        <p:txBody>
          <a:bodyPr anchor="b">
            <a:noAutofit/>
          </a:bodyPr>
          <a:lstStyle/>
          <a:p>
            <a:pPr algn="ctr">
              <a:defRPr sz="3800"/>
            </a:pPr>
            <a:r>
              <a:rPr lang="nl-NL" sz="4800" b="1" dirty="0">
                <a:solidFill>
                  <a:schemeClr val="tx1"/>
                </a:solidFill>
                <a:latin typeface="Calibri" panose="020F0502020204030204" pitchFamily="34" charset="0"/>
                <a:cs typeface="Calibri" panose="020F0502020204030204" pitchFamily="34" charset="0"/>
              </a:rPr>
              <a:t>Holocaust and Genocide Studies</a:t>
            </a:r>
            <a:endParaRPr sz="4800" b="1" dirty="0">
              <a:solidFill>
                <a:schemeClr val="tx1"/>
              </a:solidFill>
              <a:latin typeface="Calibri" panose="020F0502020204030204" pitchFamily="34" charset="0"/>
              <a:cs typeface="Calibri" panose="020F0502020204030204" pitchFamily="34" charset="0"/>
            </a:endParaRPr>
          </a:p>
        </p:txBody>
      </p:sp>
      <p:pic>
        <p:nvPicPr>
          <p:cNvPr id="2054" name="Picture 6">
            <a:extLst>
              <a:ext uri="{FF2B5EF4-FFF2-40B4-BE49-F238E27FC236}">
                <a16:creationId xmlns:a16="http://schemas.microsoft.com/office/drawing/2014/main" id="{1927464C-D680-4845-99D5-E493F097C5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3645" y="1548779"/>
            <a:ext cx="5274332" cy="395574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Over deze portal - Tweedewereldoorlog.nl">
            <a:extLst>
              <a:ext uri="{FF2B5EF4-FFF2-40B4-BE49-F238E27FC236}">
                <a16:creationId xmlns:a16="http://schemas.microsoft.com/office/drawing/2014/main" id="{42215CF7-2A32-4ADA-A13F-FCE49B7B458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43408"/>
            <a:ext cx="2213645" cy="259228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vA-logo-english - The NAF">
            <a:extLst>
              <a:ext uri="{FF2B5EF4-FFF2-40B4-BE49-F238E27FC236}">
                <a16:creationId xmlns:a16="http://schemas.microsoft.com/office/drawing/2014/main" id="{EE95447D-5807-4905-B2EA-A6ED5BC9DF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5" y="-27384"/>
            <a:ext cx="3356449" cy="121864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FF51C-DB49-4984-B774-91AE68CF11B4}"/>
              </a:ext>
            </a:extLst>
          </p:cNvPr>
          <p:cNvSpPr>
            <a:spLocks noGrp="1"/>
          </p:cNvSpPr>
          <p:nvPr>
            <p:ph type="title"/>
          </p:nvPr>
        </p:nvSpPr>
        <p:spPr/>
        <p:txBody>
          <a:bodyPr>
            <a:normAutofit/>
          </a:bodyPr>
          <a:lstStyle/>
          <a:p>
            <a:r>
              <a:rPr lang="nl-NL" sz="3600" b="1" dirty="0">
                <a:latin typeface="+mn-lt"/>
              </a:rPr>
              <a:t>Deadlines</a:t>
            </a:r>
            <a:endParaRPr lang="LID4096" sz="3600" b="1" dirty="0">
              <a:latin typeface="+mn-lt"/>
            </a:endParaRPr>
          </a:p>
        </p:txBody>
      </p:sp>
      <p:sp>
        <p:nvSpPr>
          <p:cNvPr id="3" name="Content Placeholder 2">
            <a:extLst>
              <a:ext uri="{FF2B5EF4-FFF2-40B4-BE49-F238E27FC236}">
                <a16:creationId xmlns:a16="http://schemas.microsoft.com/office/drawing/2014/main" id="{FC856296-950C-46E4-8A8D-49DACDED43CB}"/>
              </a:ext>
            </a:extLst>
          </p:cNvPr>
          <p:cNvSpPr>
            <a:spLocks noGrp="1"/>
          </p:cNvSpPr>
          <p:nvPr>
            <p:ph sz="half" idx="1"/>
          </p:nvPr>
        </p:nvSpPr>
        <p:spPr>
          <a:xfrm>
            <a:off x="323528" y="1825624"/>
            <a:ext cx="4191322" cy="4667249"/>
          </a:xfrm>
        </p:spPr>
        <p:txBody>
          <a:bodyPr>
            <a:normAutofit/>
          </a:bodyPr>
          <a:lstStyle/>
          <a:p>
            <a:r>
              <a:rPr lang="en-GB" sz="2400" dirty="0"/>
              <a:t>1 March 2023 (incl. language test)</a:t>
            </a:r>
          </a:p>
          <a:p>
            <a:r>
              <a:rPr lang="en-GB" sz="2400" dirty="0" err="1"/>
              <a:t>Studielink</a:t>
            </a:r>
            <a:endParaRPr lang="en-GB" sz="2400" dirty="0"/>
          </a:p>
          <a:p>
            <a:r>
              <a:rPr lang="en-GB" sz="2400" dirty="0"/>
              <a:t>Decision: Before 1 May 2023</a:t>
            </a:r>
          </a:p>
          <a:p>
            <a:r>
              <a:rPr lang="en-GB" sz="2400" dirty="0">
                <a:hlinkClick r:id="rId2"/>
              </a:rPr>
              <a:t>https://gsh.uva.nl/content/masters/holocaust-and-genocide-studies-history/holocaust-and-genocide-studies.html</a:t>
            </a:r>
            <a:r>
              <a:rPr lang="en-GB" sz="2400" dirty="0"/>
              <a:t> </a:t>
            </a:r>
          </a:p>
          <a:p>
            <a:endParaRPr lang="en-GB" sz="2400" dirty="0"/>
          </a:p>
          <a:p>
            <a:r>
              <a:rPr lang="en-GB" sz="2400" dirty="0"/>
              <a:t>Contact: </a:t>
            </a:r>
            <a:r>
              <a:rPr lang="en-GB" sz="2400" dirty="0">
                <a:hlinkClick r:id="rId3"/>
              </a:rPr>
              <a:t>ma.hgs@niod.knaw.nl</a:t>
            </a:r>
            <a:r>
              <a:rPr lang="en-GB" sz="2400" dirty="0"/>
              <a:t>   </a:t>
            </a:r>
          </a:p>
          <a:p>
            <a:pPr marL="0" indent="0">
              <a:buNone/>
            </a:pPr>
            <a:endParaRPr lang="LID4096" sz="2400" dirty="0"/>
          </a:p>
        </p:txBody>
      </p:sp>
      <p:pic>
        <p:nvPicPr>
          <p:cNvPr id="5" name="Picture Placeholder 4">
            <a:extLst>
              <a:ext uri="{FF2B5EF4-FFF2-40B4-BE49-F238E27FC236}">
                <a16:creationId xmlns:a16="http://schemas.microsoft.com/office/drawing/2014/main" id="{5A3B2CE0-968E-43A7-A361-9FA1DF17187E}"/>
              </a:ext>
            </a:extLst>
          </p:cNvPr>
          <p:cNvPicPr>
            <a:picLocks noChangeAspect="1"/>
          </p:cNvPicPr>
          <p:nvPr/>
        </p:nvPicPr>
        <p:blipFill>
          <a:blip r:embed="rId4">
            <a:extLst>
              <a:ext uri="{28A0092B-C50C-407E-A947-70E740481C1C}">
                <a14:useLocalDpi xmlns:a14="http://schemas.microsoft.com/office/drawing/2010/main" val="0"/>
              </a:ext>
            </a:extLst>
          </a:blip>
          <a:srcRect l="29141" r="29141"/>
          <a:stretch>
            <a:fillRect/>
          </a:stretch>
        </p:blipFill>
        <p:spPr>
          <a:xfrm>
            <a:off x="4842271" y="0"/>
            <a:ext cx="4301729" cy="6858000"/>
          </a:xfrm>
          <a:prstGeom prst="rect">
            <a:avLst/>
          </a:prstGeom>
        </p:spPr>
      </p:pic>
    </p:spTree>
    <p:extLst>
      <p:ext uri="{BB962C8B-B14F-4D97-AF65-F5344CB8AC3E}">
        <p14:creationId xmlns:p14="http://schemas.microsoft.com/office/powerpoint/2010/main" val="1972932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181818">
            <a:alpha val="0"/>
          </a:srgbClr>
        </a:solidFill>
        <a:effectLst/>
      </p:bgPr>
    </p:bg>
    <p:spTree>
      <p:nvGrpSpPr>
        <p:cNvPr id="1" name=""/>
        <p:cNvGrpSpPr/>
        <p:nvPr/>
      </p:nvGrpSpPr>
      <p:grpSpPr>
        <a:xfrm>
          <a:off x="0" y="0"/>
          <a:ext cx="0" cy="0"/>
          <a:chOff x="0" y="0"/>
          <a:chExt cx="0" cy="0"/>
        </a:xfrm>
      </p:grpSpPr>
      <p:sp>
        <p:nvSpPr>
          <p:cNvPr id="216" name="Shape 216"/>
          <p:cNvSpPr>
            <a:spLocks noGrp="1"/>
          </p:cNvSpPr>
          <p:nvPr>
            <p:ph type="title" idx="4294967295"/>
          </p:nvPr>
        </p:nvSpPr>
        <p:spPr>
          <a:xfrm>
            <a:off x="0" y="0"/>
            <a:ext cx="7905750" cy="1196975"/>
          </a:xfrm>
          <a:prstGeom prst="rect">
            <a:avLst/>
          </a:prstGeom>
          <a:extLst>
            <a:ext uri="{C572A759-6A51-4108-AA02-DFA0A04FC94B}">
              <ma14:wrappingTextBoxFlag xmlns="" xmlns:ma14="http://schemas.microsoft.com/office/mac/drawingml/2011/main" val="1"/>
            </a:ext>
          </a:extLst>
        </p:spPr>
        <p:txBody>
          <a:bodyPr>
            <a:normAutofit/>
          </a:bodyPr>
          <a:lstStyle>
            <a:lvl1pPr>
              <a:defRPr sz="2800"/>
            </a:lvl1pPr>
          </a:lstStyle>
          <a:p>
            <a:pPr algn="ctr"/>
            <a:r>
              <a:rPr lang="nl-NL" sz="4800" b="1" dirty="0">
                <a:latin typeface="+mn-lt"/>
                <a:cs typeface="Courier New" panose="02070309020205020404" pitchFamily="49" charset="0"/>
              </a:rPr>
              <a:t>Q&amp;A</a:t>
            </a:r>
            <a:endParaRPr sz="4800" b="1" dirty="0">
              <a:latin typeface="+mn-lt"/>
              <a:cs typeface="Courier New" panose="02070309020205020404" pitchFamily="49" charset="0"/>
            </a:endParaRPr>
          </a:p>
        </p:txBody>
      </p:sp>
      <p:pic>
        <p:nvPicPr>
          <p:cNvPr id="1026" name="Picture 2" descr="Gene Therapy: If we act now, we can still save the question mark |  Pittsburgh Post-Gazette">
            <a:extLst>
              <a:ext uri="{FF2B5EF4-FFF2-40B4-BE49-F238E27FC236}">
                <a16:creationId xmlns:a16="http://schemas.microsoft.com/office/drawing/2014/main" id="{121A5704-CF75-BB45-9B69-2747CDFA6D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6645" y="1052736"/>
            <a:ext cx="7050360" cy="5276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0289594"/>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81818">
            <a:alpha val="0"/>
          </a:srgbClr>
        </a:solidFill>
        <a:effectLst/>
      </p:bgPr>
    </p:bg>
    <p:spTree>
      <p:nvGrpSpPr>
        <p:cNvPr id="1" name=""/>
        <p:cNvGrpSpPr/>
        <p:nvPr/>
      </p:nvGrpSpPr>
      <p:grpSpPr>
        <a:xfrm>
          <a:off x="0" y="0"/>
          <a:ext cx="0" cy="0"/>
          <a:chOff x="0" y="0"/>
          <a:chExt cx="0" cy="0"/>
        </a:xfrm>
      </p:grpSpPr>
      <p:sp>
        <p:nvSpPr>
          <p:cNvPr id="152" name="Shape 152"/>
          <p:cNvSpPr>
            <a:spLocks noGrp="1"/>
          </p:cNvSpPr>
          <p:nvPr>
            <p:ph type="title"/>
          </p:nvPr>
        </p:nvSpPr>
        <p:spPr>
          <a:xfrm>
            <a:off x="381000" y="355846"/>
            <a:ext cx="8381259" cy="1054397"/>
          </a:xfrm>
          <a:prstGeom prst="rect">
            <a:avLst/>
          </a:prstGeom>
        </p:spPr>
        <p:txBody>
          <a:bodyPr>
            <a:normAutofit/>
          </a:bodyPr>
          <a:lstStyle/>
          <a:p>
            <a:pPr algn="ctr"/>
            <a:r>
              <a:rPr lang="nl-NL" sz="4400" b="1" dirty="0">
                <a:solidFill>
                  <a:schemeClr val="tx1"/>
                </a:solidFill>
                <a:latin typeface="+mn-lt"/>
              </a:rPr>
              <a:t>Quick round</a:t>
            </a:r>
            <a:endParaRPr sz="4400" b="1" dirty="0">
              <a:solidFill>
                <a:schemeClr val="tx1"/>
              </a:solidFill>
              <a:latin typeface="+mn-lt"/>
            </a:endParaRPr>
          </a:p>
        </p:txBody>
      </p:sp>
      <p:sp>
        <p:nvSpPr>
          <p:cNvPr id="153" name="Shape 153"/>
          <p:cNvSpPr>
            <a:spLocks noGrp="1"/>
          </p:cNvSpPr>
          <p:nvPr>
            <p:ph type="body" idx="1"/>
          </p:nvPr>
        </p:nvSpPr>
        <p:spPr>
          <a:xfrm>
            <a:off x="380999" y="1719070"/>
            <a:ext cx="8407894" cy="4407411"/>
          </a:xfrm>
          <a:prstGeom prst="rect">
            <a:avLst/>
          </a:prstGeom>
        </p:spPr>
        <p:txBody>
          <a:bodyPr>
            <a:normAutofit/>
          </a:bodyPr>
          <a:lstStyle/>
          <a:p>
            <a:pPr marL="0" indent="0" algn="ctr">
              <a:buSzTx/>
              <a:buNone/>
              <a:defRPr spc="100"/>
            </a:pPr>
            <a:r>
              <a:rPr sz="3600" dirty="0">
                <a:solidFill>
                  <a:schemeClr val="tx1"/>
                </a:solidFill>
                <a:latin typeface="+mn-lt"/>
              </a:rPr>
              <a:t>Who are you?</a:t>
            </a:r>
          </a:p>
          <a:p>
            <a:pPr marL="0" indent="0" algn="ctr">
              <a:buSzTx/>
              <a:buNone/>
              <a:defRPr spc="100"/>
            </a:pPr>
            <a:r>
              <a:rPr sz="3600" dirty="0">
                <a:solidFill>
                  <a:schemeClr val="tx1"/>
                </a:solidFill>
                <a:latin typeface="+mn-lt"/>
              </a:rPr>
              <a:t>What is your academic background?</a:t>
            </a:r>
          </a:p>
          <a:p>
            <a:pPr marL="0" indent="0" algn="ctr">
              <a:buSzTx/>
              <a:buNone/>
              <a:defRPr spc="100"/>
            </a:pPr>
            <a:r>
              <a:rPr sz="3600" dirty="0">
                <a:solidFill>
                  <a:schemeClr val="tx1"/>
                </a:solidFill>
                <a:latin typeface="+mn-lt"/>
              </a:rPr>
              <a:t>Why this </a:t>
            </a:r>
            <a:r>
              <a:rPr lang="nl-NL" sz="3600" dirty="0">
                <a:solidFill>
                  <a:schemeClr val="tx1"/>
                </a:solidFill>
                <a:latin typeface="+mn-lt"/>
              </a:rPr>
              <a:t>MA?</a:t>
            </a:r>
            <a:endParaRPr sz="3600" dirty="0">
              <a:solidFill>
                <a:schemeClr val="tx1"/>
              </a:solidFill>
              <a:latin typeface="+mn-lt"/>
            </a:endParaRPr>
          </a:p>
          <a:p>
            <a:pPr marL="0" indent="0" algn="ctr">
              <a:buSzTx/>
              <a:buNone/>
              <a:defRPr spc="100"/>
            </a:pPr>
            <a:r>
              <a:rPr sz="3600" dirty="0">
                <a:solidFill>
                  <a:schemeClr val="tx1"/>
                </a:solidFill>
                <a:latin typeface="+mn-lt"/>
              </a:rPr>
              <a:t>What do you hope to learn?</a:t>
            </a:r>
          </a:p>
        </p:txBody>
      </p:sp>
    </p:spTree>
    <p:extLst>
      <p:ext uri="{BB962C8B-B14F-4D97-AF65-F5344CB8AC3E}">
        <p14:creationId xmlns:p14="http://schemas.microsoft.com/office/powerpoint/2010/main" val="1161637315"/>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81818">
            <a:alpha val="0"/>
          </a:srgbClr>
        </a:solidFill>
        <a:effectLst/>
      </p:bgPr>
    </p:bg>
    <p:spTree>
      <p:nvGrpSpPr>
        <p:cNvPr id="1" name=""/>
        <p:cNvGrpSpPr/>
        <p:nvPr/>
      </p:nvGrpSpPr>
      <p:grpSpPr>
        <a:xfrm>
          <a:off x="0" y="0"/>
          <a:ext cx="0" cy="0"/>
          <a:chOff x="0" y="0"/>
          <a:chExt cx="0" cy="0"/>
        </a:xfrm>
      </p:grpSpPr>
      <p:sp>
        <p:nvSpPr>
          <p:cNvPr id="2" name="Shape 193">
            <a:extLst>
              <a:ext uri="{FF2B5EF4-FFF2-40B4-BE49-F238E27FC236}">
                <a16:creationId xmlns:a16="http://schemas.microsoft.com/office/drawing/2014/main" id="{A90943E4-D262-AD46-837A-F8127FF165CE}"/>
              </a:ext>
            </a:extLst>
          </p:cNvPr>
          <p:cNvSpPr txBox="1">
            <a:spLocks/>
          </p:cNvSpPr>
          <p:nvPr/>
        </p:nvSpPr>
        <p:spPr>
          <a:xfrm>
            <a:off x="539552" y="332656"/>
            <a:ext cx="7762056" cy="1091208"/>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rmAutofit/>
          </a:bodyPr>
          <a:lstStyle>
            <a:lvl1pPr marL="0" marR="0" indent="0" algn="ctr" defTabSz="457200" rtl="0" latinLnBrk="0">
              <a:lnSpc>
                <a:spcPct val="100000"/>
              </a:lnSpc>
              <a:spcBef>
                <a:spcPts val="0"/>
              </a:spcBef>
              <a:spcAft>
                <a:spcPts val="0"/>
              </a:spcAft>
              <a:buClrTx/>
              <a:buSzTx/>
              <a:buFontTx/>
              <a:buNone/>
              <a:tabLst/>
              <a:defRPr sz="3200" b="0" i="0" u="none" strike="noStrike" cap="none" spc="0" baseline="0">
                <a:ln>
                  <a:noFill/>
                </a:ln>
                <a:solidFill>
                  <a:srgbClr val="FFFFFF"/>
                </a:solidFill>
                <a:uFillTx/>
                <a:latin typeface="Calibri Light"/>
                <a:ea typeface="Calibri Light"/>
                <a:cs typeface="Calibri Light"/>
                <a:sym typeface="Calibri Light"/>
              </a:defRPr>
            </a:lvl1pPr>
            <a:lvl2pPr marL="0" marR="0" indent="0" algn="l" defTabSz="457200" rtl="0" latinLnBrk="0">
              <a:lnSpc>
                <a:spcPct val="100000"/>
              </a:lnSpc>
              <a:spcBef>
                <a:spcPts val="0"/>
              </a:spcBef>
              <a:spcAft>
                <a:spcPts val="0"/>
              </a:spcAft>
              <a:buClrTx/>
              <a:buSzTx/>
              <a:buFontTx/>
              <a:buNone/>
              <a:tabLst/>
              <a:defRPr sz="3200" b="0" i="0" u="none" strike="noStrike" cap="none" spc="0" baseline="0">
                <a:ln>
                  <a:noFill/>
                </a:ln>
                <a:solidFill>
                  <a:srgbClr val="FFFFFF"/>
                </a:solidFill>
                <a:uFillTx/>
                <a:latin typeface="Calibri Light"/>
                <a:ea typeface="Calibri Light"/>
                <a:cs typeface="Calibri Light"/>
                <a:sym typeface="Calibri Light"/>
              </a:defRPr>
            </a:lvl2pPr>
            <a:lvl3pPr marL="0" marR="0" indent="0" algn="l" defTabSz="457200" rtl="0" latinLnBrk="0">
              <a:lnSpc>
                <a:spcPct val="100000"/>
              </a:lnSpc>
              <a:spcBef>
                <a:spcPts val="0"/>
              </a:spcBef>
              <a:spcAft>
                <a:spcPts val="0"/>
              </a:spcAft>
              <a:buClrTx/>
              <a:buSzTx/>
              <a:buFontTx/>
              <a:buNone/>
              <a:tabLst/>
              <a:defRPr sz="3200" b="0" i="0" u="none" strike="noStrike" cap="none" spc="0" baseline="0">
                <a:ln>
                  <a:noFill/>
                </a:ln>
                <a:solidFill>
                  <a:srgbClr val="FFFFFF"/>
                </a:solidFill>
                <a:uFillTx/>
                <a:latin typeface="Calibri Light"/>
                <a:ea typeface="Calibri Light"/>
                <a:cs typeface="Calibri Light"/>
                <a:sym typeface="Calibri Light"/>
              </a:defRPr>
            </a:lvl3pPr>
            <a:lvl4pPr marL="0" marR="0" indent="0" algn="l" defTabSz="457200" rtl="0" latinLnBrk="0">
              <a:lnSpc>
                <a:spcPct val="100000"/>
              </a:lnSpc>
              <a:spcBef>
                <a:spcPts val="0"/>
              </a:spcBef>
              <a:spcAft>
                <a:spcPts val="0"/>
              </a:spcAft>
              <a:buClrTx/>
              <a:buSzTx/>
              <a:buFontTx/>
              <a:buNone/>
              <a:tabLst/>
              <a:defRPr sz="3200" b="0" i="0" u="none" strike="noStrike" cap="none" spc="0" baseline="0">
                <a:ln>
                  <a:noFill/>
                </a:ln>
                <a:solidFill>
                  <a:srgbClr val="FFFFFF"/>
                </a:solidFill>
                <a:uFillTx/>
                <a:latin typeface="Calibri Light"/>
                <a:ea typeface="Calibri Light"/>
                <a:cs typeface="Calibri Light"/>
                <a:sym typeface="Calibri Light"/>
              </a:defRPr>
            </a:lvl4pPr>
            <a:lvl5pPr marL="0" marR="0" indent="0" algn="l" defTabSz="457200" rtl="0" latinLnBrk="0">
              <a:lnSpc>
                <a:spcPct val="100000"/>
              </a:lnSpc>
              <a:spcBef>
                <a:spcPts val="0"/>
              </a:spcBef>
              <a:spcAft>
                <a:spcPts val="0"/>
              </a:spcAft>
              <a:buClrTx/>
              <a:buSzTx/>
              <a:buFontTx/>
              <a:buNone/>
              <a:tabLst/>
              <a:defRPr sz="3200" b="0" i="0" u="none" strike="noStrike" cap="none" spc="0" baseline="0">
                <a:ln>
                  <a:noFill/>
                </a:ln>
                <a:solidFill>
                  <a:srgbClr val="FFFFFF"/>
                </a:solidFill>
                <a:uFillTx/>
                <a:latin typeface="Calibri Light"/>
                <a:ea typeface="Calibri Light"/>
                <a:cs typeface="Calibri Light"/>
                <a:sym typeface="Calibri Light"/>
              </a:defRPr>
            </a:lvl5pPr>
            <a:lvl6pPr marL="0" marR="0" indent="457200" algn="l" defTabSz="457200" rtl="0" latinLnBrk="0">
              <a:lnSpc>
                <a:spcPct val="100000"/>
              </a:lnSpc>
              <a:spcBef>
                <a:spcPts val="0"/>
              </a:spcBef>
              <a:spcAft>
                <a:spcPts val="0"/>
              </a:spcAft>
              <a:buClrTx/>
              <a:buSzTx/>
              <a:buFontTx/>
              <a:buNone/>
              <a:tabLst/>
              <a:defRPr sz="3200" b="0" i="0" u="none" strike="noStrike" cap="none" spc="0" baseline="0">
                <a:ln>
                  <a:noFill/>
                </a:ln>
                <a:solidFill>
                  <a:srgbClr val="FFFFFF"/>
                </a:solidFill>
                <a:uFillTx/>
                <a:latin typeface="Calibri Light"/>
                <a:ea typeface="Calibri Light"/>
                <a:cs typeface="Calibri Light"/>
                <a:sym typeface="Calibri Light"/>
              </a:defRPr>
            </a:lvl6pPr>
            <a:lvl7pPr marL="0" marR="0" indent="914400" algn="l" defTabSz="457200" rtl="0" latinLnBrk="0">
              <a:lnSpc>
                <a:spcPct val="100000"/>
              </a:lnSpc>
              <a:spcBef>
                <a:spcPts val="0"/>
              </a:spcBef>
              <a:spcAft>
                <a:spcPts val="0"/>
              </a:spcAft>
              <a:buClrTx/>
              <a:buSzTx/>
              <a:buFontTx/>
              <a:buNone/>
              <a:tabLst/>
              <a:defRPr sz="3200" b="0" i="0" u="none" strike="noStrike" cap="none" spc="0" baseline="0">
                <a:ln>
                  <a:noFill/>
                </a:ln>
                <a:solidFill>
                  <a:srgbClr val="FFFFFF"/>
                </a:solidFill>
                <a:uFillTx/>
                <a:latin typeface="Calibri Light"/>
                <a:ea typeface="Calibri Light"/>
                <a:cs typeface="Calibri Light"/>
                <a:sym typeface="Calibri Light"/>
              </a:defRPr>
            </a:lvl7pPr>
            <a:lvl8pPr marL="0" marR="0" indent="1371600" algn="l" defTabSz="457200" rtl="0" latinLnBrk="0">
              <a:lnSpc>
                <a:spcPct val="100000"/>
              </a:lnSpc>
              <a:spcBef>
                <a:spcPts val="0"/>
              </a:spcBef>
              <a:spcAft>
                <a:spcPts val="0"/>
              </a:spcAft>
              <a:buClrTx/>
              <a:buSzTx/>
              <a:buFontTx/>
              <a:buNone/>
              <a:tabLst/>
              <a:defRPr sz="3200" b="0" i="0" u="none" strike="noStrike" cap="none" spc="0" baseline="0">
                <a:ln>
                  <a:noFill/>
                </a:ln>
                <a:solidFill>
                  <a:srgbClr val="FFFFFF"/>
                </a:solidFill>
                <a:uFillTx/>
                <a:latin typeface="Calibri Light"/>
                <a:ea typeface="Calibri Light"/>
                <a:cs typeface="Calibri Light"/>
                <a:sym typeface="Calibri Light"/>
              </a:defRPr>
            </a:lvl8pPr>
            <a:lvl9pPr marL="0" marR="0" indent="1828800" algn="l" defTabSz="457200" rtl="0" latinLnBrk="0">
              <a:lnSpc>
                <a:spcPct val="100000"/>
              </a:lnSpc>
              <a:spcBef>
                <a:spcPts val="0"/>
              </a:spcBef>
              <a:spcAft>
                <a:spcPts val="0"/>
              </a:spcAft>
              <a:buClrTx/>
              <a:buSzTx/>
              <a:buFontTx/>
              <a:buNone/>
              <a:tabLst/>
              <a:defRPr sz="3200" b="0" i="0" u="none" strike="noStrike" cap="none" spc="0" baseline="0">
                <a:ln>
                  <a:noFill/>
                </a:ln>
                <a:solidFill>
                  <a:srgbClr val="FFFFFF"/>
                </a:solidFill>
                <a:uFillTx/>
                <a:latin typeface="Calibri Light"/>
                <a:ea typeface="Calibri Light"/>
                <a:cs typeface="Calibri Light"/>
                <a:sym typeface="Calibri Light"/>
              </a:defRPr>
            </a:lvl9pPr>
          </a:lstStyle>
          <a:p>
            <a:pPr hangingPunct="1"/>
            <a:r>
              <a:rPr lang="nl-NL" sz="4000" b="1" dirty="0" err="1">
                <a:solidFill>
                  <a:schemeClr val="tx1"/>
                </a:solidFill>
                <a:latin typeface="+mn-lt"/>
                <a:cs typeface="Courier New" panose="02070309020205020404" pitchFamily="49" charset="0"/>
              </a:rPr>
              <a:t>About</a:t>
            </a:r>
            <a:r>
              <a:rPr lang="nl-NL" sz="4000" b="1" dirty="0">
                <a:solidFill>
                  <a:schemeClr val="tx1"/>
                </a:solidFill>
                <a:latin typeface="+mn-lt"/>
                <a:cs typeface="Courier New" panose="02070309020205020404" pitchFamily="49" charset="0"/>
              </a:rPr>
              <a:t> </a:t>
            </a:r>
            <a:r>
              <a:rPr lang="nl-NL" sz="4000" b="1" dirty="0" err="1">
                <a:solidFill>
                  <a:schemeClr val="tx1"/>
                </a:solidFill>
                <a:latin typeface="+mn-lt"/>
                <a:cs typeface="Courier New" panose="02070309020205020404" pitchFamily="49" charset="0"/>
              </a:rPr>
              <a:t>us</a:t>
            </a:r>
            <a:endParaRPr lang="nl-NL" sz="4000" b="1" dirty="0">
              <a:solidFill>
                <a:schemeClr val="tx1"/>
              </a:solidFill>
              <a:latin typeface="+mn-lt"/>
              <a:cs typeface="Courier New" panose="02070309020205020404" pitchFamily="49" charset="0"/>
            </a:endParaRPr>
          </a:p>
        </p:txBody>
      </p:sp>
      <p:pic>
        <p:nvPicPr>
          <p:cNvPr id="1026" name="Picture 2" descr="Afbeeldingsresultaat voor paramilitarism">
            <a:extLst>
              <a:ext uri="{FF2B5EF4-FFF2-40B4-BE49-F238E27FC236}">
                <a16:creationId xmlns:a16="http://schemas.microsoft.com/office/drawing/2014/main" id="{7A173880-2930-374E-8144-1C5C1201E05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46194" y="1268539"/>
            <a:ext cx="1858053" cy="280853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Tekstvak 3">
            <a:extLst>
              <a:ext uri="{FF2B5EF4-FFF2-40B4-BE49-F238E27FC236}">
                <a16:creationId xmlns:a16="http://schemas.microsoft.com/office/drawing/2014/main" id="{400605D3-6318-8F45-8793-F2C92ABFA7AF}"/>
              </a:ext>
            </a:extLst>
          </p:cNvPr>
          <p:cNvSpPr txBox="1"/>
          <p:nvPr/>
        </p:nvSpPr>
        <p:spPr>
          <a:xfrm>
            <a:off x="359069" y="1700808"/>
            <a:ext cx="4861003" cy="40318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hangingPunct="1">
              <a:buFont typeface="Arial" panose="020B0604020202020204" pitchFamily="34" charset="0"/>
              <a:buChar char="•"/>
            </a:pPr>
            <a:r>
              <a:rPr lang="nl-NL" sz="3200" dirty="0">
                <a:solidFill>
                  <a:schemeClr val="tx1"/>
                </a:solidFill>
                <a:cs typeface="Courier New" panose="02070309020205020404" pitchFamily="49" charset="0"/>
              </a:rPr>
              <a:t>Prof. Dr. </a:t>
            </a:r>
            <a:r>
              <a:rPr lang="nl-NL" sz="3200" dirty="0" err="1">
                <a:solidFill>
                  <a:schemeClr val="tx1"/>
                </a:solidFill>
                <a:cs typeface="Courier New" panose="02070309020205020404" pitchFamily="49" charset="0"/>
              </a:rPr>
              <a:t>Uğur</a:t>
            </a:r>
            <a:r>
              <a:rPr lang="nl-NL" sz="3200" dirty="0">
                <a:solidFill>
                  <a:schemeClr val="tx1"/>
                </a:solidFill>
                <a:cs typeface="Courier New" panose="02070309020205020404" pitchFamily="49" charset="0"/>
              </a:rPr>
              <a:t> Üngör</a:t>
            </a:r>
          </a:p>
          <a:p>
            <a:pPr marL="342900" indent="-342900">
              <a:buFont typeface="Arial" panose="020B0604020202020204" pitchFamily="34" charset="0"/>
              <a:buChar char="•"/>
            </a:pPr>
            <a:r>
              <a:rPr lang="nl-NL" sz="3200" dirty="0">
                <a:cs typeface="Courier New" panose="02070309020205020404" pitchFamily="49" charset="0"/>
              </a:rPr>
              <a:t>Dr. Thijs Bouwknegt </a:t>
            </a:r>
          </a:p>
          <a:p>
            <a:pPr marL="342900" indent="-342900">
              <a:buFont typeface="Arial" panose="020B0604020202020204" pitchFamily="34" charset="0"/>
              <a:buChar char="•"/>
            </a:pPr>
            <a:r>
              <a:rPr lang="nl-NL" sz="3200" dirty="0" err="1">
                <a:cs typeface="Courier New" panose="02070309020205020404" pitchFamily="49" charset="0"/>
              </a:rPr>
              <a:t>Alexeï</a:t>
            </a:r>
            <a:r>
              <a:rPr lang="nl-NL" sz="3200" dirty="0">
                <a:cs typeface="Courier New" panose="02070309020205020404" pitchFamily="49" charset="0"/>
              </a:rPr>
              <a:t> </a:t>
            </a:r>
            <a:r>
              <a:rPr lang="nl-NL" sz="3200" dirty="0" err="1">
                <a:cs typeface="Courier New" panose="02070309020205020404" pitchFamily="49" charset="0"/>
              </a:rPr>
              <a:t>Delanghe</a:t>
            </a:r>
            <a:endParaRPr lang="nl-NL" sz="3200" dirty="0">
              <a:cs typeface="Courier New" panose="02070309020205020404" pitchFamily="49" charset="0"/>
            </a:endParaRPr>
          </a:p>
          <a:p>
            <a:pPr marL="342900" indent="-342900">
              <a:buFont typeface="Arial" panose="020B0604020202020204" pitchFamily="34" charset="0"/>
              <a:buChar char="•"/>
            </a:pPr>
            <a:endParaRPr lang="nl-NL" sz="3200" dirty="0">
              <a:cs typeface="Courier New" panose="02070309020205020404" pitchFamily="49" charset="0"/>
            </a:endParaRPr>
          </a:p>
          <a:p>
            <a:pPr marL="342900" indent="-342900">
              <a:buFont typeface="Arial" panose="020B0604020202020204" pitchFamily="34" charset="0"/>
              <a:buChar char="•"/>
            </a:pPr>
            <a:r>
              <a:rPr lang="nl-NL" sz="3200" dirty="0" err="1">
                <a:cs typeface="Courier New" panose="02070309020205020404" pitchFamily="49" charset="0"/>
              </a:rPr>
              <a:t>Other</a:t>
            </a:r>
            <a:r>
              <a:rPr lang="nl-NL" sz="3200" dirty="0">
                <a:cs typeface="Courier New" panose="02070309020205020404" pitchFamily="49" charset="0"/>
              </a:rPr>
              <a:t> </a:t>
            </a:r>
            <a:r>
              <a:rPr lang="nl-NL" sz="3200" dirty="0" err="1">
                <a:cs typeface="Courier New" panose="02070309020205020404" pitchFamily="49" charset="0"/>
              </a:rPr>
              <a:t>faculty</a:t>
            </a:r>
            <a:endParaRPr lang="nl-NL" sz="3200" dirty="0">
              <a:cs typeface="Courier New" panose="02070309020205020404" pitchFamily="49" charset="0"/>
            </a:endParaRPr>
          </a:p>
          <a:p>
            <a:pPr marL="342900" indent="-342900">
              <a:buFont typeface="Arial" panose="020B0604020202020204" pitchFamily="34" charset="0"/>
              <a:buChar char="•"/>
            </a:pPr>
            <a:r>
              <a:rPr lang="nl-NL" sz="3200" dirty="0">
                <a:cs typeface="Courier New" panose="02070309020205020404" pitchFamily="49" charset="0"/>
              </a:rPr>
              <a:t>Prof. Dr. </a:t>
            </a:r>
            <a:r>
              <a:rPr lang="nl-NL" sz="3200" dirty="0" err="1">
                <a:cs typeface="Courier New" panose="02070309020205020404" pitchFamily="49" charset="0"/>
              </a:rPr>
              <a:t>Nanci</a:t>
            </a:r>
            <a:r>
              <a:rPr lang="nl-NL" sz="3200" dirty="0">
                <a:cs typeface="Courier New" panose="02070309020205020404" pitchFamily="49" charset="0"/>
              </a:rPr>
              <a:t> </a:t>
            </a:r>
            <a:r>
              <a:rPr lang="nl-NL" sz="3200" dirty="0" err="1">
                <a:cs typeface="Courier New" panose="02070309020205020404" pitchFamily="49" charset="0"/>
              </a:rPr>
              <a:t>Adler</a:t>
            </a:r>
            <a:endParaRPr lang="nl-NL" sz="3200" dirty="0">
              <a:cs typeface="Courier New" panose="02070309020205020404" pitchFamily="49" charset="0"/>
            </a:endParaRPr>
          </a:p>
          <a:p>
            <a:pPr marL="342900" indent="-342900">
              <a:buFont typeface="Arial" panose="020B0604020202020204" pitchFamily="34" charset="0"/>
              <a:buChar char="•"/>
            </a:pPr>
            <a:r>
              <a:rPr lang="nl-NL" sz="3200" dirty="0">
                <a:cs typeface="Courier New" panose="02070309020205020404" pitchFamily="49" charset="0"/>
              </a:rPr>
              <a:t>Dr. Laurien Vastenhout</a:t>
            </a:r>
          </a:p>
          <a:p>
            <a:pPr marL="342900" indent="-342900">
              <a:buFont typeface="Arial" panose="020B0604020202020204" pitchFamily="34" charset="0"/>
              <a:buChar char="•"/>
            </a:pPr>
            <a:r>
              <a:rPr lang="nl-NL" sz="3200" dirty="0" err="1">
                <a:cs typeface="Courier New" panose="02070309020205020404" pitchFamily="49" charset="0"/>
              </a:rPr>
              <a:t>Guest</a:t>
            </a:r>
            <a:r>
              <a:rPr lang="nl-NL" sz="3200" dirty="0">
                <a:cs typeface="Courier New" panose="02070309020205020404" pitchFamily="49" charset="0"/>
              </a:rPr>
              <a:t> </a:t>
            </a:r>
            <a:r>
              <a:rPr lang="nl-NL" sz="3200" dirty="0" err="1">
                <a:cs typeface="Courier New" panose="02070309020205020404" pitchFamily="49" charset="0"/>
              </a:rPr>
              <a:t>lecturers</a:t>
            </a:r>
            <a:endParaRPr lang="nl-NL" sz="3200" dirty="0">
              <a:cs typeface="Courier New" panose="02070309020205020404" pitchFamily="49" charset="0"/>
            </a:endParaRPr>
          </a:p>
        </p:txBody>
      </p:sp>
      <p:pic>
        <p:nvPicPr>
          <p:cNvPr id="6" name="image.png">
            <a:extLst>
              <a:ext uri="{FF2B5EF4-FFF2-40B4-BE49-F238E27FC236}">
                <a16:creationId xmlns:a16="http://schemas.microsoft.com/office/drawing/2014/main" id="{DE8CCCD0-949A-0144-9FC8-72C51C38A1AF}"/>
              </a:ext>
            </a:extLst>
          </p:cNvPr>
          <p:cNvPicPr>
            <a:picLocks noChangeAspect="1"/>
          </p:cNvPicPr>
          <p:nvPr/>
        </p:nvPicPr>
        <p:blipFill>
          <a:blip r:embed="rId3"/>
          <a:stretch>
            <a:fillRect/>
          </a:stretch>
        </p:blipFill>
        <p:spPr>
          <a:xfrm>
            <a:off x="6804248" y="4255351"/>
            <a:ext cx="2121634" cy="2337658"/>
          </a:xfrm>
          <a:prstGeom prst="rect">
            <a:avLst/>
          </a:prstGeom>
          <a:ln w="12700">
            <a:miter lim="400000"/>
          </a:ln>
        </p:spPr>
      </p:pic>
      <p:pic>
        <p:nvPicPr>
          <p:cNvPr id="2050" name="Picture 2" descr="Keeping Faith with the Party by Nanci Adler | Waterstones">
            <a:extLst>
              <a:ext uri="{FF2B5EF4-FFF2-40B4-BE49-F238E27FC236}">
                <a16:creationId xmlns:a16="http://schemas.microsoft.com/office/drawing/2014/main" id="{F9265585-24D5-4F6B-BEFF-C9B6A1BD0C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7828" y="4077072"/>
            <a:ext cx="1743075" cy="26193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3" name="Picture 2" descr="Between Community and Collaboration">
            <a:extLst>
              <a:ext uri="{FF2B5EF4-FFF2-40B4-BE49-F238E27FC236}">
                <a16:creationId xmlns:a16="http://schemas.microsoft.com/office/drawing/2014/main" id="{161EE239-A72F-4855-346B-65D04E89C0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264" y="1231139"/>
            <a:ext cx="1953933" cy="2865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13233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81818">
            <a:alpha val="0"/>
          </a:srgbClr>
        </a:solidFill>
        <a:effectLst/>
      </p:bgPr>
    </p:bg>
    <p:spTree>
      <p:nvGrpSpPr>
        <p:cNvPr id="1" name=""/>
        <p:cNvGrpSpPr/>
        <p:nvPr/>
      </p:nvGrpSpPr>
      <p:grpSpPr>
        <a:xfrm>
          <a:off x="0" y="0"/>
          <a:ext cx="0" cy="0"/>
          <a:chOff x="0" y="0"/>
          <a:chExt cx="0" cy="0"/>
        </a:xfrm>
      </p:grpSpPr>
      <p:sp>
        <p:nvSpPr>
          <p:cNvPr id="210" name="Shape 210"/>
          <p:cNvSpPr>
            <a:spLocks noGrp="1"/>
          </p:cNvSpPr>
          <p:nvPr>
            <p:ph type="title" idx="4294967295"/>
          </p:nvPr>
        </p:nvSpPr>
        <p:spPr>
          <a:xfrm>
            <a:off x="823913" y="44450"/>
            <a:ext cx="8320087" cy="1235075"/>
          </a:xfrm>
          <a:prstGeom prst="rect">
            <a:avLst/>
          </a:prstGeom>
          <a:extLst>
            <a:ext uri="{C572A759-6A51-4108-AA02-DFA0A04FC94B}">
              <ma14:wrappingTextBoxFlag xmlns="" xmlns:ma14="http://schemas.microsoft.com/office/mac/drawingml/2011/main" val="1"/>
            </a:ext>
          </a:extLst>
        </p:spPr>
        <p:txBody>
          <a:bodyPr>
            <a:normAutofit/>
          </a:bodyPr>
          <a:lstStyle>
            <a:lvl1pPr>
              <a:defRPr sz="2800"/>
            </a:lvl1pPr>
          </a:lstStyle>
          <a:p>
            <a:pPr algn="ctr"/>
            <a:r>
              <a:rPr lang="en-US" sz="4800" b="1" dirty="0">
                <a:solidFill>
                  <a:schemeClr val="tx1"/>
                </a:solidFill>
                <a:latin typeface="+mn-lt"/>
                <a:cs typeface="Courier New" panose="02070309020205020404" pitchFamily="49" charset="0"/>
              </a:rPr>
              <a:t>Why study genocide?</a:t>
            </a:r>
          </a:p>
        </p:txBody>
      </p:sp>
      <p:sp>
        <p:nvSpPr>
          <p:cNvPr id="4" name="TextBox 3">
            <a:extLst>
              <a:ext uri="{FF2B5EF4-FFF2-40B4-BE49-F238E27FC236}">
                <a16:creationId xmlns:a16="http://schemas.microsoft.com/office/drawing/2014/main" id="{5110BA3D-F775-4700-880B-7D60D3193168}"/>
              </a:ext>
            </a:extLst>
          </p:cNvPr>
          <p:cNvSpPr txBox="1"/>
          <p:nvPr/>
        </p:nvSpPr>
        <p:spPr>
          <a:xfrm>
            <a:off x="431540" y="1556792"/>
            <a:ext cx="8460940" cy="51398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buFont typeface="Arial" panose="020B0604020202020204" pitchFamily="34" charset="0"/>
              <a:buChar char="•"/>
            </a:pPr>
            <a:r>
              <a:rPr lang="en-GB" sz="2800" dirty="0">
                <a:solidFill>
                  <a:schemeClr val="tx1"/>
                </a:solidFill>
                <a:cs typeface="Courier New" panose="02070309020205020404" pitchFamily="49" charset="0"/>
              </a:rPr>
              <a:t>Understanding Mass Violence &amp; Genocide as a process</a:t>
            </a:r>
          </a:p>
          <a:p>
            <a:pPr lvl="2" indent="0"/>
            <a:r>
              <a:rPr lang="en-GB" sz="2800" dirty="0">
                <a:solidFill>
                  <a:schemeClr val="tx1"/>
                </a:solidFill>
                <a:cs typeface="Courier New" panose="02070309020205020404" pitchFamily="49" charset="0"/>
              </a:rPr>
              <a:t>	Causes – Courses – Consequences</a:t>
            </a:r>
          </a:p>
          <a:p>
            <a:pPr marL="342900" indent="-342900">
              <a:buFont typeface="Arial" panose="020B0604020202020204" pitchFamily="34" charset="0"/>
              <a:buChar char="•"/>
            </a:pPr>
            <a:endParaRPr lang="en-GB" sz="2800" dirty="0">
              <a:solidFill>
                <a:schemeClr val="tx1"/>
              </a:solidFill>
              <a:cs typeface="Courier New" panose="02070309020205020404" pitchFamily="49" charset="0"/>
            </a:endParaRPr>
          </a:p>
          <a:p>
            <a:pPr marL="342900" indent="-342900">
              <a:buFont typeface="Arial" panose="020B0604020202020204" pitchFamily="34" charset="0"/>
              <a:buChar char="•"/>
            </a:pPr>
            <a:r>
              <a:rPr lang="en-GB" sz="2800" dirty="0">
                <a:solidFill>
                  <a:schemeClr val="tx1"/>
                </a:solidFill>
                <a:cs typeface="Courier New" panose="02070309020205020404" pitchFamily="49" charset="0"/>
              </a:rPr>
              <a:t>Why do people kill?</a:t>
            </a:r>
          </a:p>
          <a:p>
            <a:pPr marL="342900" indent="-342900">
              <a:buFont typeface="Arial" panose="020B0604020202020204" pitchFamily="34" charset="0"/>
              <a:buChar char="•"/>
            </a:pPr>
            <a:endParaRPr lang="en-GB" sz="2800" dirty="0">
              <a:solidFill>
                <a:schemeClr val="tx1"/>
              </a:solidFill>
              <a:cs typeface="Courier New" panose="02070309020205020404" pitchFamily="49" charset="0"/>
            </a:endParaRPr>
          </a:p>
          <a:p>
            <a:pPr marL="342900" indent="-342900">
              <a:buFont typeface="Arial" panose="020B0604020202020204" pitchFamily="34" charset="0"/>
              <a:buChar char="•"/>
            </a:pPr>
            <a:r>
              <a:rPr lang="en-GB" sz="2800" dirty="0">
                <a:solidFill>
                  <a:schemeClr val="tx1"/>
                </a:solidFill>
                <a:cs typeface="Courier New" panose="02070309020205020404" pitchFamily="49" charset="0"/>
              </a:rPr>
              <a:t>How can we explain that genocide and mass violence has occurred in societies that vary:</a:t>
            </a:r>
          </a:p>
          <a:p>
            <a:pPr lvl="2" indent="0"/>
            <a:r>
              <a:rPr lang="en-GB" sz="2400" dirty="0">
                <a:solidFill>
                  <a:schemeClr val="tx1"/>
                </a:solidFill>
                <a:cs typeface="Courier New" panose="02070309020205020404" pitchFamily="49" charset="0"/>
              </a:rPr>
              <a:t>     Temporally / Geographically / Economically / Culturally / </a:t>
            </a:r>
          </a:p>
          <a:p>
            <a:pPr lvl="2" indent="0"/>
            <a:r>
              <a:rPr lang="en-GB" sz="2400" dirty="0">
                <a:solidFill>
                  <a:schemeClr val="tx1"/>
                </a:solidFill>
                <a:cs typeface="Courier New" panose="02070309020205020404" pitchFamily="49" charset="0"/>
              </a:rPr>
              <a:t>     Technologically / Politically / etc.</a:t>
            </a:r>
            <a:endParaRPr lang="en-GB" sz="2800" dirty="0">
              <a:solidFill>
                <a:schemeClr val="tx1"/>
              </a:solidFill>
              <a:cs typeface="Courier New" panose="02070309020205020404" pitchFamily="49" charset="0"/>
            </a:endParaRPr>
          </a:p>
          <a:p>
            <a:pPr marL="342900" indent="-342900">
              <a:buFont typeface="Arial" panose="020B0604020202020204" pitchFamily="34" charset="0"/>
              <a:buChar char="•"/>
            </a:pPr>
            <a:endParaRPr lang="en-GB" sz="2800" dirty="0">
              <a:solidFill>
                <a:schemeClr val="tx1"/>
              </a:solidFill>
              <a:cs typeface="Courier New" panose="02070309020205020404" pitchFamily="49" charset="0"/>
            </a:endParaRPr>
          </a:p>
          <a:p>
            <a:pPr marL="342900" indent="-342900">
              <a:buFont typeface="Arial" panose="020B0604020202020204" pitchFamily="34" charset="0"/>
              <a:buChar char="•"/>
            </a:pPr>
            <a:r>
              <a:rPr lang="en-GB" sz="2800" dirty="0">
                <a:solidFill>
                  <a:schemeClr val="tx1"/>
                </a:solidFill>
                <a:cs typeface="Courier New" panose="02070309020205020404" pitchFamily="49" charset="0"/>
              </a:rPr>
              <a:t>Goal: Understanding and explaining mass violence from different perspectives</a:t>
            </a:r>
            <a:endParaRPr kumimoji="0" lang="LID4096" sz="2000" b="0" i="0" u="none" strike="noStrike" cap="none" spc="0" normalizeH="0" baseline="0" dirty="0">
              <a:ln>
                <a:noFill/>
              </a:ln>
              <a:solidFill>
                <a:srgbClr val="000000"/>
              </a:solidFill>
              <a:effectLst/>
              <a:uFillTx/>
              <a:ea typeface="Calibri"/>
              <a:cs typeface="Calibri"/>
              <a:sym typeface="Calibri"/>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181818">
            <a:alpha val="0"/>
          </a:srgbClr>
        </a:solidFill>
        <a:effectLst/>
      </p:bgPr>
    </p:bg>
    <p:spTree>
      <p:nvGrpSpPr>
        <p:cNvPr id="1" name=""/>
        <p:cNvGrpSpPr/>
        <p:nvPr/>
      </p:nvGrpSpPr>
      <p:grpSpPr>
        <a:xfrm>
          <a:off x="0" y="0"/>
          <a:ext cx="0" cy="0"/>
          <a:chOff x="0" y="0"/>
          <a:chExt cx="0" cy="0"/>
        </a:xfrm>
      </p:grpSpPr>
      <p:sp>
        <p:nvSpPr>
          <p:cNvPr id="243" name="Shape 243"/>
          <p:cNvSpPr>
            <a:spLocks noGrp="1"/>
          </p:cNvSpPr>
          <p:nvPr>
            <p:ph type="title" idx="4294967295"/>
          </p:nvPr>
        </p:nvSpPr>
        <p:spPr>
          <a:xfrm>
            <a:off x="0" y="260350"/>
            <a:ext cx="7772400" cy="1008063"/>
          </a:xfrm>
          <a:prstGeom prst="rect">
            <a:avLst/>
          </a:prstGeom>
          <a:extLst>
            <a:ext uri="{C572A759-6A51-4108-AA02-DFA0A04FC94B}">
              <ma14:wrappingTextBoxFlag xmlns="" xmlns:ma14="http://schemas.microsoft.com/office/mac/drawingml/2011/main" val="1"/>
            </a:ext>
          </a:extLst>
        </p:spPr>
        <p:txBody>
          <a:bodyPr>
            <a:normAutofit/>
          </a:bodyPr>
          <a:lstStyle>
            <a:lvl1pPr>
              <a:defRPr sz="2800"/>
            </a:lvl1pPr>
          </a:lstStyle>
          <a:p>
            <a:pPr algn="ctr"/>
            <a:r>
              <a:rPr lang="nl-NL" sz="5400" b="1" dirty="0">
                <a:solidFill>
                  <a:schemeClr val="tx1"/>
                </a:solidFill>
                <a:latin typeface="+mn-lt"/>
                <a:cs typeface="Courier New" panose="02070309020205020404" pitchFamily="49" charset="0"/>
              </a:rPr>
              <a:t>Topics</a:t>
            </a:r>
            <a:endParaRPr sz="4400" b="1" dirty="0">
              <a:solidFill>
                <a:schemeClr val="tx1"/>
              </a:solidFill>
              <a:latin typeface="+mn-lt"/>
              <a:cs typeface="Courier New" panose="02070309020205020404" pitchFamily="49" charset="0"/>
            </a:endParaRPr>
          </a:p>
        </p:txBody>
      </p:sp>
      <p:sp>
        <p:nvSpPr>
          <p:cNvPr id="2" name="TextBox 1">
            <a:extLst>
              <a:ext uri="{FF2B5EF4-FFF2-40B4-BE49-F238E27FC236}">
                <a16:creationId xmlns:a16="http://schemas.microsoft.com/office/drawing/2014/main" id="{69D49AE9-5ABB-416A-A1F8-4CBA878B6067}"/>
              </a:ext>
            </a:extLst>
          </p:cNvPr>
          <p:cNvSpPr txBox="1"/>
          <p:nvPr/>
        </p:nvSpPr>
        <p:spPr>
          <a:xfrm>
            <a:off x="539552" y="1556792"/>
            <a:ext cx="8208912" cy="47705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457200" indent="-457200">
              <a:lnSpc>
                <a:spcPct val="80000"/>
              </a:lnSpc>
              <a:buFont typeface="+mj-lt"/>
              <a:buAutoNum type="arabicPeriod"/>
              <a:defRPr sz="2300"/>
            </a:pPr>
            <a:r>
              <a:rPr lang="en-GB" sz="2000" b="1" dirty="0">
                <a:solidFill>
                  <a:schemeClr val="tx1"/>
                </a:solidFill>
                <a:cs typeface="Courier New" panose="02070309020205020404" pitchFamily="49" charset="0"/>
              </a:rPr>
              <a:t>Cases</a:t>
            </a:r>
            <a:r>
              <a:rPr lang="en-GB" sz="2000" dirty="0">
                <a:solidFill>
                  <a:schemeClr val="tx1"/>
                </a:solidFill>
                <a:cs typeface="Courier New" panose="02070309020205020404" pitchFamily="49" charset="0"/>
              </a:rPr>
              <a:t>: USA, Canada, Congo Free State, Namibia, Armenia, the Holocaust, Indonesia, Burundi, Cambodia, Rwanda, Yugoslavia, Sudan, Syria, Myanmar, Central African Republic.</a:t>
            </a:r>
          </a:p>
          <a:p>
            <a:pPr marL="457200" indent="-457200">
              <a:lnSpc>
                <a:spcPct val="80000"/>
              </a:lnSpc>
              <a:buFont typeface="+mj-lt"/>
              <a:buAutoNum type="arabicPeriod"/>
              <a:defRPr sz="2300"/>
            </a:pPr>
            <a:endParaRPr lang="en-GB" sz="2000" dirty="0">
              <a:solidFill>
                <a:schemeClr val="tx1"/>
              </a:solidFill>
              <a:cs typeface="Courier New" panose="02070309020205020404" pitchFamily="49" charset="0"/>
            </a:endParaRPr>
          </a:p>
          <a:p>
            <a:pPr marL="457200" indent="-457200">
              <a:lnSpc>
                <a:spcPct val="80000"/>
              </a:lnSpc>
              <a:buFont typeface="+mj-lt"/>
              <a:buAutoNum type="arabicPeriod"/>
              <a:defRPr sz="2300"/>
            </a:pPr>
            <a:r>
              <a:rPr lang="en-GB" sz="2000" b="1" dirty="0">
                <a:solidFill>
                  <a:schemeClr val="tx1"/>
                </a:solidFill>
                <a:cs typeface="Courier New" panose="02070309020205020404" pitchFamily="49" charset="0"/>
              </a:rPr>
              <a:t>Themes</a:t>
            </a:r>
            <a:r>
              <a:rPr lang="en-GB" sz="2000" dirty="0">
                <a:solidFill>
                  <a:schemeClr val="tx1"/>
                </a:solidFill>
                <a:cs typeface="Courier New" panose="02070309020205020404" pitchFamily="49" charset="0"/>
              </a:rPr>
              <a:t>:</a:t>
            </a:r>
          </a:p>
          <a:p>
            <a:pPr marL="342900" lvl="1" indent="-342900">
              <a:lnSpc>
                <a:spcPct val="80000"/>
              </a:lnSpc>
              <a:buFont typeface="Arial" panose="020B0604020202020204" pitchFamily="34" charset="0"/>
              <a:buChar char="•"/>
              <a:defRPr sz="2300"/>
            </a:pPr>
            <a:r>
              <a:rPr lang="en-GB" sz="2000" dirty="0">
                <a:solidFill>
                  <a:schemeClr val="tx1"/>
                </a:solidFill>
                <a:cs typeface="Courier New" panose="02070309020205020404" pitchFamily="49" charset="0"/>
              </a:rPr>
              <a:t>History of Genocide &amp; Crimes Against Humanity;</a:t>
            </a:r>
          </a:p>
          <a:p>
            <a:pPr marL="342900" lvl="1" indent="-342900">
              <a:lnSpc>
                <a:spcPct val="80000"/>
              </a:lnSpc>
              <a:buFont typeface="Arial" panose="020B0604020202020204" pitchFamily="34" charset="0"/>
              <a:buChar char="•"/>
              <a:defRPr sz="2300"/>
            </a:pPr>
            <a:r>
              <a:rPr lang="en-GB" sz="2000" dirty="0">
                <a:solidFill>
                  <a:schemeClr val="tx1"/>
                </a:solidFill>
                <a:cs typeface="Courier New" panose="02070309020205020404" pitchFamily="49" charset="0"/>
              </a:rPr>
              <a:t>Theory of Genocide and Mass Violence;</a:t>
            </a:r>
          </a:p>
          <a:p>
            <a:pPr marL="342900" lvl="1" indent="-342900">
              <a:lnSpc>
                <a:spcPct val="80000"/>
              </a:lnSpc>
              <a:buFont typeface="Arial" panose="020B0604020202020204" pitchFamily="34" charset="0"/>
              <a:buChar char="•"/>
              <a:defRPr sz="2300"/>
            </a:pPr>
            <a:r>
              <a:rPr lang="en-GB" sz="2000" dirty="0">
                <a:solidFill>
                  <a:schemeClr val="tx1"/>
                </a:solidFill>
                <a:cs typeface="Courier New" panose="02070309020205020404" pitchFamily="49" charset="0"/>
              </a:rPr>
              <a:t>Cultural Genocide;</a:t>
            </a:r>
          </a:p>
          <a:p>
            <a:pPr marL="342900" lvl="1" indent="-342900">
              <a:lnSpc>
                <a:spcPct val="80000"/>
              </a:lnSpc>
              <a:buFont typeface="Arial" panose="020B0604020202020204" pitchFamily="34" charset="0"/>
              <a:buChar char="•"/>
              <a:defRPr sz="2300"/>
            </a:pPr>
            <a:r>
              <a:rPr lang="en-GB" sz="2000" dirty="0">
                <a:solidFill>
                  <a:schemeClr val="tx1"/>
                </a:solidFill>
                <a:cs typeface="Courier New" panose="02070309020205020404" pitchFamily="49" charset="0"/>
              </a:rPr>
              <a:t>Ideology and propaganda;</a:t>
            </a:r>
          </a:p>
          <a:p>
            <a:pPr marL="342900" lvl="1" indent="-342900">
              <a:lnSpc>
                <a:spcPct val="80000"/>
              </a:lnSpc>
              <a:buFont typeface="Arial" panose="020B0604020202020204" pitchFamily="34" charset="0"/>
              <a:buChar char="•"/>
              <a:defRPr sz="2300"/>
            </a:pPr>
            <a:r>
              <a:rPr lang="en-GB" sz="2000" dirty="0">
                <a:solidFill>
                  <a:schemeClr val="tx1"/>
                </a:solidFill>
                <a:cs typeface="Courier New" panose="02070309020205020404" pitchFamily="49" charset="0"/>
              </a:rPr>
              <a:t>Comparing genocide geographically;</a:t>
            </a:r>
          </a:p>
          <a:p>
            <a:pPr marL="342900" lvl="1" indent="-342900">
              <a:lnSpc>
                <a:spcPct val="80000"/>
              </a:lnSpc>
              <a:buFont typeface="Arial" panose="020B0604020202020204" pitchFamily="34" charset="0"/>
              <a:buChar char="•"/>
              <a:defRPr sz="2300"/>
            </a:pPr>
            <a:r>
              <a:rPr lang="en-GB" sz="2000" dirty="0">
                <a:solidFill>
                  <a:schemeClr val="tx1"/>
                </a:solidFill>
                <a:cs typeface="Courier New" panose="02070309020205020404" pitchFamily="49" charset="0"/>
              </a:rPr>
              <a:t>Perpetrators &amp; Perpetration;</a:t>
            </a:r>
          </a:p>
          <a:p>
            <a:pPr marL="342900" lvl="1" indent="-342900">
              <a:lnSpc>
                <a:spcPct val="80000"/>
              </a:lnSpc>
              <a:buFont typeface="Arial" panose="020B0604020202020204" pitchFamily="34" charset="0"/>
              <a:buChar char="•"/>
              <a:defRPr sz="2300"/>
            </a:pPr>
            <a:r>
              <a:rPr lang="en-GB" sz="2000" dirty="0">
                <a:solidFill>
                  <a:schemeClr val="tx1"/>
                </a:solidFill>
                <a:cs typeface="Courier New" panose="02070309020205020404" pitchFamily="49" charset="0"/>
              </a:rPr>
              <a:t>Victims &amp; Bystanders;</a:t>
            </a:r>
          </a:p>
          <a:p>
            <a:pPr marL="342900" lvl="1" indent="-342900">
              <a:lnSpc>
                <a:spcPct val="80000"/>
              </a:lnSpc>
              <a:buFont typeface="Arial" panose="020B0604020202020204" pitchFamily="34" charset="0"/>
              <a:buChar char="•"/>
              <a:defRPr sz="2300"/>
            </a:pPr>
            <a:r>
              <a:rPr lang="en-GB" sz="2000" dirty="0">
                <a:solidFill>
                  <a:schemeClr val="tx1"/>
                </a:solidFill>
                <a:cs typeface="Courier New" panose="02070309020205020404" pitchFamily="49" charset="0"/>
              </a:rPr>
              <a:t>Transitional Justice.</a:t>
            </a:r>
          </a:p>
          <a:p>
            <a:pPr>
              <a:lnSpc>
                <a:spcPct val="80000"/>
              </a:lnSpc>
              <a:defRPr sz="2300"/>
            </a:pPr>
            <a:endParaRPr lang="en-GB" sz="2000" dirty="0">
              <a:solidFill>
                <a:schemeClr val="tx1"/>
              </a:solidFill>
              <a:cs typeface="Courier New" panose="02070309020205020404" pitchFamily="49" charset="0"/>
            </a:endParaRPr>
          </a:p>
          <a:p>
            <a:pPr marL="457200" indent="-457200">
              <a:lnSpc>
                <a:spcPct val="80000"/>
              </a:lnSpc>
              <a:buFont typeface="+mj-lt"/>
              <a:buAutoNum type="arabicPeriod" startAt="3"/>
              <a:defRPr sz="2300"/>
            </a:pPr>
            <a:r>
              <a:rPr lang="en-GB" sz="2000" b="1" dirty="0">
                <a:solidFill>
                  <a:schemeClr val="tx1"/>
                </a:solidFill>
                <a:cs typeface="Courier New" panose="02070309020205020404" pitchFamily="49" charset="0"/>
              </a:rPr>
              <a:t>Methodology</a:t>
            </a:r>
            <a:r>
              <a:rPr lang="en-GB" sz="2000" dirty="0">
                <a:solidFill>
                  <a:schemeClr val="tx1"/>
                </a:solidFill>
                <a:cs typeface="Courier New" panose="02070309020205020404" pitchFamily="49" charset="0"/>
              </a:rPr>
              <a:t>:</a:t>
            </a:r>
          </a:p>
          <a:p>
            <a:pPr marL="342900" lvl="1" indent="-342900">
              <a:lnSpc>
                <a:spcPct val="80000"/>
              </a:lnSpc>
              <a:buFont typeface="Arial" panose="020B0604020202020204" pitchFamily="34" charset="0"/>
              <a:buChar char="•"/>
              <a:defRPr sz="2300"/>
            </a:pPr>
            <a:r>
              <a:rPr lang="en-GB" sz="2000" dirty="0">
                <a:solidFill>
                  <a:schemeClr val="tx1"/>
                </a:solidFill>
                <a:cs typeface="Courier New" panose="02070309020205020404" pitchFamily="49" charset="0"/>
              </a:rPr>
              <a:t>Secondary literature;</a:t>
            </a:r>
          </a:p>
          <a:p>
            <a:pPr marL="342900" lvl="1" indent="-342900">
              <a:lnSpc>
                <a:spcPct val="80000"/>
              </a:lnSpc>
              <a:buFont typeface="Arial" panose="020B0604020202020204" pitchFamily="34" charset="0"/>
              <a:buChar char="•"/>
              <a:defRPr sz="2300"/>
            </a:pPr>
            <a:r>
              <a:rPr lang="en-GB" sz="2000" dirty="0">
                <a:solidFill>
                  <a:schemeClr val="tx1"/>
                </a:solidFill>
                <a:cs typeface="Courier New" panose="02070309020205020404" pitchFamily="49" charset="0"/>
              </a:rPr>
              <a:t>Archival investigation;</a:t>
            </a:r>
          </a:p>
          <a:p>
            <a:pPr marL="342900" lvl="1" indent="-342900">
              <a:lnSpc>
                <a:spcPct val="80000"/>
              </a:lnSpc>
              <a:buFont typeface="Arial" panose="020B0604020202020204" pitchFamily="34" charset="0"/>
              <a:buChar char="•"/>
              <a:defRPr sz="2300"/>
            </a:pPr>
            <a:r>
              <a:rPr lang="en-GB" sz="2000" dirty="0">
                <a:solidFill>
                  <a:schemeClr val="tx1"/>
                </a:solidFill>
                <a:cs typeface="Courier New" panose="02070309020205020404" pitchFamily="49" charset="0"/>
              </a:rPr>
              <a:t>Ethnographic fieldwork, e.g. Bosnia, Cambodia, Rwanda, etc.</a:t>
            </a:r>
          </a:p>
          <a:p>
            <a:pPr marL="342900" lvl="1" indent="-342900">
              <a:lnSpc>
                <a:spcPct val="80000"/>
              </a:lnSpc>
              <a:buFont typeface="Arial" panose="020B0604020202020204" pitchFamily="34" charset="0"/>
              <a:buChar char="•"/>
              <a:defRPr sz="2300"/>
            </a:pPr>
            <a:r>
              <a:rPr lang="en-GB" sz="2000" dirty="0">
                <a:solidFill>
                  <a:schemeClr val="tx1"/>
                </a:solidFill>
                <a:cs typeface="Courier New" panose="02070309020205020404" pitchFamily="49" charset="0"/>
              </a:rPr>
              <a:t>Oral history.</a:t>
            </a: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181818">
            <a:alpha val="0"/>
          </a:srgbClr>
        </a:solidFill>
        <a:effectLst/>
      </p:bgPr>
    </p:bg>
    <p:spTree>
      <p:nvGrpSpPr>
        <p:cNvPr id="1" name=""/>
        <p:cNvGrpSpPr/>
        <p:nvPr/>
      </p:nvGrpSpPr>
      <p:grpSpPr>
        <a:xfrm>
          <a:off x="0" y="0"/>
          <a:ext cx="0" cy="0"/>
          <a:chOff x="0" y="0"/>
          <a:chExt cx="0" cy="0"/>
        </a:xfrm>
      </p:grpSpPr>
      <p:sp>
        <p:nvSpPr>
          <p:cNvPr id="222" name="Shape 222"/>
          <p:cNvSpPr/>
          <p:nvPr/>
        </p:nvSpPr>
        <p:spPr>
          <a:xfrm>
            <a:off x="457200" y="2919416"/>
            <a:ext cx="3234531" cy="36933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defTabSz="457200">
              <a:spcBef>
                <a:spcPts val="1000"/>
              </a:spcBef>
              <a:defRPr b="1">
                <a:solidFill>
                  <a:srgbClr val="FFFFFF"/>
                </a:solidFill>
              </a:defRPr>
            </a:lvl1pPr>
          </a:lstStyle>
          <a:p>
            <a:r>
              <a:rPr b="0" dirty="0" err="1">
                <a:latin typeface="Courier New" panose="02070309020205020404" pitchFamily="49" charset="0"/>
                <a:cs typeface="Courier New" panose="02070309020205020404" pitchFamily="49" charset="0"/>
              </a:rPr>
              <a:t>www.niod.nl</a:t>
            </a:r>
            <a:endParaRPr b="0" dirty="0">
              <a:latin typeface="Courier New" panose="02070309020205020404" pitchFamily="49" charset="0"/>
              <a:cs typeface="Courier New" panose="02070309020205020404" pitchFamily="49" charset="0"/>
            </a:endParaRPr>
          </a:p>
        </p:txBody>
      </p:sp>
      <p:pic>
        <p:nvPicPr>
          <p:cNvPr id="2" name="Picture 1"/>
          <p:cNvPicPr>
            <a:picLocks noChangeAspect="1"/>
          </p:cNvPicPr>
          <p:nvPr/>
        </p:nvPicPr>
        <p:blipFill>
          <a:blip r:embed="rId3"/>
          <a:stretch>
            <a:fillRect/>
          </a:stretch>
        </p:blipFill>
        <p:spPr>
          <a:xfrm>
            <a:off x="269439" y="3529726"/>
            <a:ext cx="3842353" cy="2563570"/>
          </a:xfrm>
          <a:prstGeom prst="rect">
            <a:avLst/>
          </a:prstGeom>
        </p:spPr>
      </p:pic>
      <p:pic>
        <p:nvPicPr>
          <p:cNvPr id="4" name="Picture 3"/>
          <p:cNvPicPr>
            <a:picLocks noChangeAspect="1"/>
          </p:cNvPicPr>
          <p:nvPr/>
        </p:nvPicPr>
        <p:blipFill>
          <a:blip r:embed="rId4"/>
          <a:stretch>
            <a:fillRect/>
          </a:stretch>
        </p:blipFill>
        <p:spPr>
          <a:xfrm>
            <a:off x="4569193" y="3500319"/>
            <a:ext cx="4427984" cy="2563570"/>
          </a:xfrm>
          <a:prstGeom prst="rect">
            <a:avLst/>
          </a:prstGeom>
        </p:spPr>
      </p:pic>
      <p:pic>
        <p:nvPicPr>
          <p:cNvPr id="5" name="Picture 4">
            <a:extLst>
              <a:ext uri="{FF2B5EF4-FFF2-40B4-BE49-F238E27FC236}">
                <a16:creationId xmlns:a16="http://schemas.microsoft.com/office/drawing/2014/main" id="{6CBFA515-19E2-B487-299F-30E5769847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8428" y="334512"/>
            <a:ext cx="2836912" cy="2758109"/>
          </a:xfrm>
          <a:prstGeom prst="rect">
            <a:avLst/>
          </a:prstGeom>
        </p:spPr>
      </p:pic>
      <p:pic>
        <p:nvPicPr>
          <p:cNvPr id="6" name="Picture 2" descr="University of Amsterdam - Wikipedia">
            <a:extLst>
              <a:ext uri="{FF2B5EF4-FFF2-40B4-BE49-F238E27FC236}">
                <a16:creationId xmlns:a16="http://schemas.microsoft.com/office/drawing/2014/main" id="{E1CD037C-DB73-2304-3841-63F8ED9A409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20072" y="329987"/>
            <a:ext cx="2780928" cy="27809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181818">
            <a:alpha val="0"/>
          </a:srgbClr>
        </a:solidFill>
        <a:effectLst/>
      </p:bgPr>
    </p:bg>
    <p:spTree>
      <p:nvGrpSpPr>
        <p:cNvPr id="1" name=""/>
        <p:cNvGrpSpPr/>
        <p:nvPr/>
      </p:nvGrpSpPr>
      <p:grpSpPr>
        <a:xfrm>
          <a:off x="0" y="0"/>
          <a:ext cx="0" cy="0"/>
          <a:chOff x="0" y="0"/>
          <a:chExt cx="0" cy="0"/>
        </a:xfrm>
      </p:grpSpPr>
      <p:sp>
        <p:nvSpPr>
          <p:cNvPr id="237" name="Shape 237"/>
          <p:cNvSpPr>
            <a:spLocks noGrp="1"/>
          </p:cNvSpPr>
          <p:nvPr>
            <p:ph type="title" idx="4294967295"/>
          </p:nvPr>
        </p:nvSpPr>
        <p:spPr>
          <a:xfrm>
            <a:off x="251520" y="116632"/>
            <a:ext cx="8229600" cy="977900"/>
          </a:xfrm>
          <a:prstGeom prst="rect">
            <a:avLst/>
          </a:prstGeom>
          <a:extLst>
            <a:ext uri="{C572A759-6A51-4108-AA02-DFA0A04FC94B}">
              <ma14:wrappingTextBoxFlag xmlns="" xmlns:ma14="http://schemas.microsoft.com/office/mac/drawingml/2011/main" val="1"/>
            </a:ext>
          </a:extLst>
        </p:spPr>
        <p:txBody>
          <a:bodyPr>
            <a:normAutofit/>
          </a:bodyPr>
          <a:lstStyle>
            <a:lvl1pPr>
              <a:defRPr sz="2800"/>
            </a:lvl1pPr>
          </a:lstStyle>
          <a:p>
            <a:pPr algn="ctr"/>
            <a:r>
              <a:rPr lang="nl-NL" sz="4800" b="1" dirty="0">
                <a:solidFill>
                  <a:schemeClr val="tx1"/>
                </a:solidFill>
                <a:latin typeface="+mn-lt"/>
                <a:cs typeface="Courier New" panose="02070309020205020404" pitchFamily="49" charset="0"/>
              </a:rPr>
              <a:t>C</a:t>
            </a:r>
            <a:r>
              <a:rPr sz="4800" b="1" dirty="0" err="1">
                <a:solidFill>
                  <a:schemeClr val="tx1"/>
                </a:solidFill>
                <a:latin typeface="+mn-lt"/>
                <a:cs typeface="Courier New" panose="02070309020205020404" pitchFamily="49" charset="0"/>
              </a:rPr>
              <a:t>ourses</a:t>
            </a:r>
            <a:r>
              <a:rPr lang="nl-NL" sz="4800" b="1" dirty="0">
                <a:solidFill>
                  <a:schemeClr val="tx1"/>
                </a:solidFill>
                <a:latin typeface="+mn-lt"/>
                <a:cs typeface="Courier New" panose="02070309020205020404" pitchFamily="49" charset="0"/>
              </a:rPr>
              <a:t>, 2023-2024</a:t>
            </a:r>
            <a:endParaRPr sz="4800" b="1" dirty="0">
              <a:solidFill>
                <a:schemeClr val="tx1"/>
              </a:solidFill>
              <a:latin typeface="+mn-lt"/>
              <a:cs typeface="Courier New" panose="02070309020205020404" pitchFamily="49" charset="0"/>
            </a:endParaRPr>
          </a:p>
        </p:txBody>
      </p:sp>
      <p:sp>
        <p:nvSpPr>
          <p:cNvPr id="238" name="Shape 238"/>
          <p:cNvSpPr>
            <a:spLocks noGrp="1"/>
          </p:cNvSpPr>
          <p:nvPr>
            <p:ph type="body" idx="4294967295"/>
          </p:nvPr>
        </p:nvSpPr>
        <p:spPr>
          <a:xfrm>
            <a:off x="251520" y="1700808"/>
            <a:ext cx="7978080" cy="4648200"/>
          </a:xfrm>
          <a:prstGeom prst="rect">
            <a:avLst/>
          </a:prstGeom>
          <a:extLst>
            <a:ext uri="{C572A759-6A51-4108-AA02-DFA0A04FC94B}">
              <ma14:wrappingTextBoxFlag xmlns="" xmlns:ma14="http://schemas.microsoft.com/office/mac/drawingml/2011/main" val="1"/>
            </a:ext>
          </a:extLst>
        </p:spPr>
        <p:txBody>
          <a:bodyPr>
            <a:noAutofit/>
          </a:bodyPr>
          <a:lstStyle/>
          <a:p>
            <a:pPr marL="0" indent="0">
              <a:lnSpc>
                <a:spcPct val="90000"/>
              </a:lnSpc>
              <a:buSzTx/>
              <a:buNone/>
              <a:defRPr sz="2400"/>
            </a:pPr>
            <a:r>
              <a:rPr lang="en-GB" sz="2400" dirty="0">
                <a:solidFill>
                  <a:schemeClr val="tx1"/>
                </a:solidFill>
                <a:cs typeface="Courier New" panose="02070309020205020404" pitchFamily="49" charset="0"/>
              </a:rPr>
              <a:t>	</a:t>
            </a:r>
            <a:r>
              <a:rPr lang="en-GB" sz="2400" u="sng" dirty="0">
                <a:solidFill>
                  <a:schemeClr val="tx1"/>
                </a:solidFill>
                <a:cs typeface="Courier New" panose="02070309020205020404" pitchFamily="49" charset="0"/>
              </a:rPr>
              <a:t>Semester 1</a:t>
            </a:r>
            <a:r>
              <a:rPr lang="en-GB" sz="2400" dirty="0">
                <a:solidFill>
                  <a:schemeClr val="tx1"/>
                </a:solidFill>
                <a:cs typeface="Courier New" panose="02070309020205020404" pitchFamily="49" charset="0"/>
              </a:rPr>
              <a:t>:</a:t>
            </a:r>
          </a:p>
          <a:p>
            <a:pPr marL="0" indent="0">
              <a:lnSpc>
                <a:spcPct val="90000"/>
              </a:lnSpc>
              <a:buNone/>
              <a:defRPr sz="2400"/>
            </a:pPr>
            <a:r>
              <a:rPr lang="en-GB" sz="2400" dirty="0">
                <a:solidFill>
                  <a:schemeClr val="tx1"/>
                </a:solidFill>
                <a:cs typeface="Courier New" panose="02070309020205020404" pitchFamily="49" charset="0"/>
              </a:rPr>
              <a:t>1. Core Course (18 ECTS)</a:t>
            </a:r>
          </a:p>
          <a:p>
            <a:pPr marL="0" indent="0">
              <a:lnSpc>
                <a:spcPct val="90000"/>
              </a:lnSpc>
              <a:buNone/>
              <a:defRPr sz="2400"/>
            </a:pPr>
            <a:r>
              <a:rPr lang="en-GB" sz="2400" dirty="0">
                <a:solidFill>
                  <a:schemeClr val="tx1"/>
                </a:solidFill>
                <a:cs typeface="Courier New" panose="02070309020205020404" pitchFamily="49" charset="0"/>
              </a:rPr>
              <a:t>2. Topics in Holocaust Studies (6 ECTS)</a:t>
            </a:r>
          </a:p>
          <a:p>
            <a:pPr marL="0" indent="0">
              <a:buNone/>
              <a:defRPr sz="2400"/>
            </a:pPr>
            <a:r>
              <a:rPr lang="en-GB" sz="2400" dirty="0">
                <a:cs typeface="Courier New" panose="02070309020205020404" pitchFamily="49" charset="0"/>
              </a:rPr>
              <a:t>3. </a:t>
            </a:r>
            <a:r>
              <a:rPr lang="en-GB" sz="2400" dirty="0">
                <a:solidFill>
                  <a:schemeClr val="tx1"/>
                </a:solidFill>
                <a:cs typeface="Courier New" panose="02070309020205020404" pitchFamily="49" charset="0"/>
              </a:rPr>
              <a:t>Topics in Transitional Justice (6 ECTS)</a:t>
            </a:r>
          </a:p>
          <a:p>
            <a:pPr marL="0" indent="0">
              <a:lnSpc>
                <a:spcPct val="90000"/>
              </a:lnSpc>
              <a:buNone/>
              <a:defRPr sz="2400"/>
            </a:pPr>
            <a:r>
              <a:rPr lang="en-GB" sz="2400" i="1" dirty="0">
                <a:cs typeface="Courier New" panose="02070309020205020404" pitchFamily="49" charset="0"/>
              </a:rPr>
              <a:t>    </a:t>
            </a:r>
            <a:r>
              <a:rPr lang="en-GB" sz="2400" i="1" dirty="0">
                <a:solidFill>
                  <a:schemeClr val="tx1"/>
                </a:solidFill>
                <a:cs typeface="Courier New" panose="02070309020205020404" pitchFamily="49" charset="0"/>
              </a:rPr>
              <a:t>Start work on Thesis</a:t>
            </a:r>
          </a:p>
          <a:p>
            <a:pPr marL="0" indent="0">
              <a:lnSpc>
                <a:spcPct val="90000"/>
              </a:lnSpc>
              <a:buNone/>
              <a:defRPr sz="2400"/>
            </a:pPr>
            <a:endParaRPr lang="en-GB" sz="2400" dirty="0">
              <a:solidFill>
                <a:schemeClr val="tx1"/>
              </a:solidFill>
              <a:cs typeface="Courier New" panose="02070309020205020404" pitchFamily="49" charset="0"/>
            </a:endParaRPr>
          </a:p>
          <a:p>
            <a:pPr marL="0" indent="0">
              <a:lnSpc>
                <a:spcPct val="90000"/>
              </a:lnSpc>
              <a:buSzTx/>
              <a:buNone/>
              <a:defRPr sz="2400"/>
            </a:pPr>
            <a:r>
              <a:rPr lang="en-GB" sz="2400" dirty="0">
                <a:solidFill>
                  <a:schemeClr val="tx1"/>
                </a:solidFill>
                <a:cs typeface="Courier New" panose="02070309020205020404" pitchFamily="49" charset="0"/>
              </a:rPr>
              <a:t>	</a:t>
            </a:r>
            <a:r>
              <a:rPr lang="en-GB" sz="2400" u="sng" dirty="0">
                <a:solidFill>
                  <a:schemeClr val="tx1"/>
                </a:solidFill>
                <a:cs typeface="Courier New" panose="02070309020205020404" pitchFamily="49" charset="0"/>
              </a:rPr>
              <a:t>Electives Semester 2:</a:t>
            </a:r>
          </a:p>
          <a:p>
            <a:pPr marL="0" indent="0">
              <a:lnSpc>
                <a:spcPct val="90000"/>
              </a:lnSpc>
              <a:buNone/>
              <a:defRPr sz="2400"/>
            </a:pPr>
            <a:r>
              <a:rPr lang="en-GB" sz="2400" dirty="0">
                <a:cs typeface="Courier New" panose="02070309020205020404" pitchFamily="49" charset="0"/>
              </a:rPr>
              <a:t>1.</a:t>
            </a:r>
            <a:r>
              <a:rPr lang="en-GB" sz="2400" dirty="0">
                <a:solidFill>
                  <a:schemeClr val="tx1"/>
                </a:solidFill>
                <a:cs typeface="Courier New" panose="02070309020205020404" pitchFamily="49" charset="0"/>
              </a:rPr>
              <a:t> Mass Violence in the Middle East (6 ECTS)</a:t>
            </a:r>
          </a:p>
          <a:p>
            <a:pPr marL="0" indent="0">
              <a:lnSpc>
                <a:spcPct val="90000"/>
              </a:lnSpc>
              <a:buNone/>
              <a:defRPr sz="2400"/>
            </a:pPr>
            <a:r>
              <a:rPr lang="en-GB" sz="2400" dirty="0">
                <a:cs typeface="Courier New" panose="02070309020205020404" pitchFamily="49" charset="0"/>
              </a:rPr>
              <a:t>2</a:t>
            </a:r>
            <a:r>
              <a:rPr lang="en-GB" sz="2400" dirty="0">
                <a:solidFill>
                  <a:schemeClr val="tx1"/>
                </a:solidFill>
                <a:cs typeface="Courier New" panose="02070309020205020404" pitchFamily="49" charset="0"/>
              </a:rPr>
              <a:t>. Mass Violence in Africa (6 ECTS)</a:t>
            </a:r>
          </a:p>
          <a:p>
            <a:pPr marL="0" indent="0">
              <a:lnSpc>
                <a:spcPct val="90000"/>
              </a:lnSpc>
              <a:buNone/>
              <a:defRPr sz="2400"/>
            </a:pPr>
            <a:r>
              <a:rPr lang="en-GB" sz="2400" i="1" dirty="0">
                <a:solidFill>
                  <a:schemeClr val="tx1"/>
                </a:solidFill>
                <a:cs typeface="Courier New" panose="02070309020205020404" pitchFamily="49" charset="0"/>
              </a:rPr>
              <a:t>    Thesis (18 ECTS)</a:t>
            </a: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181818">
            <a:alpha val="0"/>
          </a:srgbClr>
        </a:solidFill>
        <a:effectLst/>
      </p:bgPr>
    </p:bg>
    <p:spTree>
      <p:nvGrpSpPr>
        <p:cNvPr id="1" name=""/>
        <p:cNvGrpSpPr/>
        <p:nvPr/>
      </p:nvGrpSpPr>
      <p:grpSpPr>
        <a:xfrm>
          <a:off x="0" y="0"/>
          <a:ext cx="0" cy="0"/>
          <a:chOff x="0" y="0"/>
          <a:chExt cx="0" cy="0"/>
        </a:xfrm>
      </p:grpSpPr>
      <p:sp>
        <p:nvSpPr>
          <p:cNvPr id="240" name="Shape 240"/>
          <p:cNvSpPr>
            <a:spLocks noGrp="1"/>
          </p:cNvSpPr>
          <p:nvPr>
            <p:ph type="title" idx="4294967295"/>
          </p:nvPr>
        </p:nvSpPr>
        <p:spPr>
          <a:xfrm>
            <a:off x="0" y="115888"/>
            <a:ext cx="7772400" cy="1455737"/>
          </a:xfrm>
          <a:prstGeom prst="rect">
            <a:avLst/>
          </a:prstGeom>
          <a:extLst>
            <a:ext uri="{C572A759-6A51-4108-AA02-DFA0A04FC94B}">
              <ma14:wrappingTextBoxFlag xmlns="" xmlns:ma14="http://schemas.microsoft.com/office/mac/drawingml/2011/main" val="1"/>
            </a:ext>
          </a:extLst>
        </p:spPr>
        <p:txBody>
          <a:bodyPr>
            <a:normAutofit/>
          </a:bodyPr>
          <a:lstStyle>
            <a:lvl1pPr>
              <a:defRPr sz="2800"/>
            </a:lvl1pPr>
          </a:lstStyle>
          <a:p>
            <a:pPr algn="ctr"/>
            <a:r>
              <a:rPr lang="nl-NL" sz="4800" b="1" dirty="0">
                <a:solidFill>
                  <a:schemeClr val="tx1"/>
                </a:solidFill>
                <a:latin typeface="+mn-lt"/>
                <a:cs typeface="Courier New" panose="02070309020205020404" pitchFamily="49" charset="0"/>
              </a:rPr>
              <a:t>Selection criteria</a:t>
            </a:r>
          </a:p>
        </p:txBody>
      </p:sp>
      <p:sp>
        <p:nvSpPr>
          <p:cNvPr id="2" name="TextBox 1">
            <a:extLst>
              <a:ext uri="{FF2B5EF4-FFF2-40B4-BE49-F238E27FC236}">
                <a16:creationId xmlns:a16="http://schemas.microsoft.com/office/drawing/2014/main" id="{7DE43B8C-9EF2-4E5F-B60A-77DF340A2F3A}"/>
              </a:ext>
            </a:extLst>
          </p:cNvPr>
          <p:cNvSpPr txBox="1"/>
          <p:nvPr/>
        </p:nvSpPr>
        <p:spPr>
          <a:xfrm>
            <a:off x="395536" y="1484784"/>
            <a:ext cx="8208912" cy="52629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2400" b="1" i="0" u="none" strike="noStrike" cap="none" spc="0" normalizeH="0" baseline="0" dirty="0">
                <a:ln>
                  <a:noFill/>
                </a:ln>
                <a:solidFill>
                  <a:srgbClr val="000000"/>
                </a:solidFill>
                <a:effectLst/>
                <a:uFillTx/>
                <a:latin typeface="Calibri"/>
                <a:ea typeface="Calibri"/>
                <a:cs typeface="Calibri"/>
                <a:sym typeface="Calibri"/>
              </a:rPr>
              <a:t>Background</a:t>
            </a:r>
            <a:r>
              <a:rPr kumimoji="0" lang="en-GB" sz="2400" b="0" i="0" u="none" strike="noStrike" cap="none" spc="0" normalizeH="0" baseline="0" dirty="0">
                <a:ln>
                  <a:noFill/>
                </a:ln>
                <a:solidFill>
                  <a:srgbClr val="000000"/>
                </a:solidFill>
                <a:effectLst/>
                <a:uFillTx/>
                <a:latin typeface="Calibri"/>
                <a:ea typeface="Calibri"/>
                <a:cs typeface="Calibri"/>
                <a:sym typeface="Calibri"/>
              </a:rPr>
              <a:t>: History, sociology, int’l criminal law, genocide studies, conflict studies, ethnic studies, global history, area studies, memory studies, human rights</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2400" b="1" i="0" u="none" strike="noStrike" cap="none" spc="0" normalizeH="0" baseline="0" dirty="0">
                <a:ln>
                  <a:noFill/>
                </a:ln>
                <a:solidFill>
                  <a:srgbClr val="000000"/>
                </a:solidFill>
                <a:effectLst/>
                <a:uFillTx/>
                <a:latin typeface="Calibri"/>
                <a:ea typeface="Calibri"/>
                <a:cs typeface="Calibri"/>
                <a:sym typeface="Calibri"/>
              </a:rPr>
              <a:t>Advanced English</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2400" b="1" i="0" u="none" strike="noStrike" cap="none" spc="0" normalizeH="0" baseline="0" dirty="0">
                <a:ln>
                  <a:noFill/>
                </a:ln>
                <a:solidFill>
                  <a:srgbClr val="000000"/>
                </a:solidFill>
                <a:effectLst/>
                <a:uFillTx/>
                <a:latin typeface="Calibri"/>
                <a:ea typeface="Calibri"/>
                <a:cs typeface="Calibri"/>
                <a:sym typeface="Calibri"/>
              </a:rPr>
              <a:t>Clear interest</a:t>
            </a:r>
            <a:r>
              <a:rPr kumimoji="0" lang="en-GB" sz="2400" i="0" u="none" strike="noStrike" cap="none" spc="0" normalizeH="0" baseline="0" dirty="0">
                <a:ln>
                  <a:noFill/>
                </a:ln>
                <a:solidFill>
                  <a:srgbClr val="000000"/>
                </a:solidFill>
                <a:effectLst/>
                <a:uFillTx/>
                <a:latin typeface="Calibri"/>
                <a:ea typeface="Calibri"/>
                <a:cs typeface="Calibri"/>
                <a:sym typeface="Calibri"/>
              </a:rPr>
              <a:t>:</a:t>
            </a:r>
            <a:r>
              <a:rPr kumimoji="0" lang="en-GB" sz="2400" b="1" i="0" u="none" strike="noStrike" cap="none" spc="0" normalizeH="0" baseline="0" dirty="0">
                <a:ln>
                  <a:noFill/>
                </a:ln>
                <a:solidFill>
                  <a:srgbClr val="000000"/>
                </a:solidFill>
                <a:effectLst/>
                <a:uFillTx/>
                <a:latin typeface="Calibri"/>
                <a:ea typeface="Calibri"/>
                <a:cs typeface="Calibri"/>
                <a:sym typeface="Calibri"/>
              </a:rPr>
              <a:t> </a:t>
            </a:r>
            <a:r>
              <a:rPr kumimoji="0" lang="en-GB" sz="2400" i="0" u="none" strike="noStrike" cap="none" spc="0" normalizeH="0" baseline="0" dirty="0">
                <a:ln>
                  <a:noFill/>
                </a:ln>
                <a:solidFill>
                  <a:srgbClr val="000000"/>
                </a:solidFill>
                <a:effectLst/>
                <a:uFillTx/>
                <a:latin typeface="Calibri"/>
                <a:ea typeface="Calibri"/>
                <a:cs typeface="Calibri"/>
                <a:sym typeface="Calibri"/>
              </a:rPr>
              <a:t>in genocide or related topics</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2400" b="1" i="0" u="none" strike="noStrike" cap="none" spc="0" normalizeH="0" baseline="0" dirty="0">
                <a:ln>
                  <a:noFill/>
                </a:ln>
                <a:solidFill>
                  <a:srgbClr val="000000"/>
                </a:solidFill>
                <a:effectLst/>
                <a:uFillTx/>
                <a:latin typeface="Calibri"/>
                <a:ea typeface="Calibri"/>
                <a:cs typeface="Calibri"/>
                <a:sym typeface="Calibri"/>
              </a:rPr>
              <a:t>Motivation</a:t>
            </a:r>
            <a:r>
              <a:rPr kumimoji="0" lang="en-GB" sz="2400" b="0" i="0" u="none" strike="noStrike" cap="none" spc="0" normalizeH="0" baseline="0" dirty="0">
                <a:ln>
                  <a:noFill/>
                </a:ln>
                <a:solidFill>
                  <a:srgbClr val="000000"/>
                </a:solidFill>
                <a:effectLst/>
                <a:uFillTx/>
                <a:latin typeface="Calibri"/>
                <a:ea typeface="Calibri"/>
                <a:cs typeface="Calibri"/>
                <a:sym typeface="Calibri"/>
              </a:rPr>
              <a:t>: substantial letter of motivation (max. 1 A4)</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2400" b="1" i="0" u="none" strike="noStrike" cap="none" spc="0" normalizeH="0" baseline="0" dirty="0">
                <a:ln>
                  <a:noFill/>
                </a:ln>
                <a:solidFill>
                  <a:srgbClr val="000000"/>
                </a:solidFill>
                <a:effectLst/>
                <a:uFillTx/>
                <a:latin typeface="Calibri"/>
                <a:ea typeface="Calibri"/>
                <a:cs typeface="Calibri"/>
                <a:sym typeface="Calibri"/>
              </a:rPr>
              <a:t>Research proposal</a:t>
            </a:r>
            <a:r>
              <a:rPr kumimoji="0" lang="en-GB" sz="2400" b="0" i="0" u="none" strike="noStrike" cap="none" spc="0" normalizeH="0" baseline="0" dirty="0">
                <a:ln>
                  <a:noFill/>
                </a:ln>
                <a:solidFill>
                  <a:srgbClr val="000000"/>
                </a:solidFill>
                <a:effectLst/>
                <a:uFillTx/>
                <a:latin typeface="Calibri"/>
                <a:ea typeface="Calibri"/>
                <a:cs typeface="Calibri"/>
                <a:sym typeface="Calibri"/>
              </a:rPr>
              <a:t>: A proposal (in narrative form, max. 2,000 words) for an academic research paper related to the analysis of a theme, theoretical conundrum or case study relevant to genocide, mass violence, the Holocaust, or transitional justice.</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2400" b="1" i="0" u="none" strike="noStrike" cap="none" spc="0" normalizeH="0" baseline="0" dirty="0">
                <a:ln>
                  <a:noFill/>
                </a:ln>
                <a:solidFill>
                  <a:srgbClr val="000000"/>
                </a:solidFill>
                <a:effectLst/>
                <a:uFillTx/>
                <a:latin typeface="Calibri"/>
                <a:ea typeface="Calibri"/>
                <a:cs typeface="Calibri"/>
                <a:sym typeface="Calibri"/>
              </a:rPr>
              <a:t>CV</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2400" b="1" i="0" u="none" strike="noStrike" cap="none" spc="0" normalizeH="0" baseline="0" dirty="0">
                <a:ln>
                  <a:noFill/>
                </a:ln>
                <a:solidFill>
                  <a:srgbClr val="000000"/>
                </a:solidFill>
                <a:effectLst/>
                <a:uFillTx/>
                <a:latin typeface="Calibri"/>
                <a:ea typeface="Calibri"/>
                <a:cs typeface="Calibri"/>
                <a:sym typeface="Calibri"/>
              </a:rPr>
              <a:t>Excellent scholarly abilities</a:t>
            </a:r>
            <a:r>
              <a:rPr kumimoji="0" lang="en-GB" sz="2400" b="0" i="0" u="none" strike="noStrike" cap="none" spc="0" normalizeH="0" baseline="0" dirty="0">
                <a:ln>
                  <a:noFill/>
                </a:ln>
                <a:solidFill>
                  <a:srgbClr val="000000"/>
                </a:solidFill>
                <a:effectLst/>
                <a:uFillTx/>
                <a:latin typeface="Calibri"/>
                <a:ea typeface="Calibri"/>
                <a:cs typeface="Calibri"/>
                <a:sym typeface="Calibri"/>
              </a:rPr>
              <a:t>:</a:t>
            </a:r>
            <a:br>
              <a:rPr kumimoji="0" lang="en-GB" sz="2400" b="0" i="0" u="none" strike="noStrike" cap="none" spc="0" normalizeH="0" baseline="0" dirty="0">
                <a:ln>
                  <a:noFill/>
                </a:ln>
                <a:solidFill>
                  <a:srgbClr val="000000"/>
                </a:solidFill>
                <a:effectLst/>
                <a:uFillTx/>
                <a:latin typeface="Calibri"/>
                <a:ea typeface="Calibri"/>
                <a:cs typeface="Calibri"/>
                <a:sym typeface="Calibri"/>
              </a:rPr>
            </a:br>
            <a:r>
              <a:rPr kumimoji="0" lang="en-GB" sz="2400" b="0" i="0" u="none" strike="noStrike" cap="none" spc="0" normalizeH="0" baseline="0" dirty="0">
                <a:ln>
                  <a:noFill/>
                </a:ln>
                <a:solidFill>
                  <a:srgbClr val="000000"/>
                </a:solidFill>
                <a:effectLst/>
                <a:uFillTx/>
                <a:latin typeface="Calibri"/>
                <a:ea typeface="Calibri"/>
                <a:cs typeface="Calibri"/>
                <a:sym typeface="Calibri"/>
              </a:rPr>
              <a:t>Good academic track record, i.e. high grades.</a:t>
            </a:r>
            <a:br>
              <a:rPr kumimoji="0" lang="en-GB" sz="2400" b="0" i="0" u="none" strike="noStrike" cap="none" spc="0" normalizeH="0" baseline="0" dirty="0">
                <a:ln>
                  <a:noFill/>
                </a:ln>
                <a:solidFill>
                  <a:srgbClr val="000000"/>
                </a:solidFill>
                <a:effectLst/>
                <a:uFillTx/>
                <a:latin typeface="Calibri"/>
                <a:ea typeface="Calibri"/>
                <a:cs typeface="Calibri"/>
                <a:sym typeface="Calibri"/>
              </a:rPr>
            </a:br>
            <a:r>
              <a:rPr kumimoji="0" lang="en-GB" sz="2400" b="0" i="0" u="none" strike="noStrike" cap="none" spc="0" normalizeH="0" baseline="0" dirty="0">
                <a:ln>
                  <a:noFill/>
                </a:ln>
                <a:solidFill>
                  <a:srgbClr val="000000"/>
                </a:solidFill>
                <a:effectLst/>
                <a:uFillTx/>
                <a:latin typeface="Calibri"/>
                <a:ea typeface="Calibri"/>
                <a:cs typeface="Calibri"/>
                <a:sym typeface="Calibri"/>
              </a:rPr>
              <a:t>Writing skills, i.e. essay, thesis, or article (in English).</a:t>
            </a: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181818">
            <a:alpha val="0"/>
          </a:srgbClr>
        </a:solidFill>
        <a:effectLst/>
      </p:bgPr>
    </p:bg>
    <p:spTree>
      <p:nvGrpSpPr>
        <p:cNvPr id="1" name=""/>
        <p:cNvGrpSpPr/>
        <p:nvPr/>
      </p:nvGrpSpPr>
      <p:grpSpPr>
        <a:xfrm>
          <a:off x="0" y="0"/>
          <a:ext cx="0" cy="0"/>
          <a:chOff x="0" y="0"/>
          <a:chExt cx="0" cy="0"/>
        </a:xfrm>
      </p:grpSpPr>
      <p:sp>
        <p:nvSpPr>
          <p:cNvPr id="216" name="Shape 216"/>
          <p:cNvSpPr>
            <a:spLocks noGrp="1"/>
          </p:cNvSpPr>
          <p:nvPr>
            <p:ph type="title" idx="4294967295"/>
          </p:nvPr>
        </p:nvSpPr>
        <p:spPr>
          <a:xfrm>
            <a:off x="0" y="0"/>
            <a:ext cx="7905750" cy="1196975"/>
          </a:xfrm>
          <a:prstGeom prst="rect">
            <a:avLst/>
          </a:prstGeom>
          <a:extLst>
            <a:ext uri="{C572A759-6A51-4108-AA02-DFA0A04FC94B}">
              <ma14:wrappingTextBoxFlag xmlns="" xmlns:ma14="http://schemas.microsoft.com/office/mac/drawingml/2011/main" val="1"/>
            </a:ext>
          </a:extLst>
        </p:spPr>
        <p:txBody>
          <a:bodyPr>
            <a:normAutofit/>
          </a:bodyPr>
          <a:lstStyle>
            <a:lvl1pPr>
              <a:defRPr sz="2800"/>
            </a:lvl1pPr>
          </a:lstStyle>
          <a:p>
            <a:pPr algn="ctr"/>
            <a:r>
              <a:rPr lang="nl-NL" sz="4400" b="1" dirty="0">
                <a:solidFill>
                  <a:schemeClr val="tx1"/>
                </a:solidFill>
                <a:latin typeface="+mn-lt"/>
                <a:cs typeface="Courier New" panose="02070309020205020404" pitchFamily="49" charset="0"/>
              </a:rPr>
              <a:t>Student Experience</a:t>
            </a:r>
            <a:endParaRPr sz="4400" b="1" dirty="0">
              <a:solidFill>
                <a:schemeClr val="tx1"/>
              </a:solidFill>
              <a:latin typeface="+mn-lt"/>
              <a:cs typeface="Courier New" panose="02070309020205020404" pitchFamily="49" charset="0"/>
            </a:endParaRPr>
          </a:p>
        </p:txBody>
      </p:sp>
      <p:pic>
        <p:nvPicPr>
          <p:cNvPr id="3" name="Picture 1">
            <a:extLst>
              <a:ext uri="{FF2B5EF4-FFF2-40B4-BE49-F238E27FC236}">
                <a16:creationId xmlns:a16="http://schemas.microsoft.com/office/drawing/2014/main" id="{2AA1AF0D-915B-0A47-A1B9-E4B96F61DDDF}"/>
              </a:ext>
            </a:extLst>
          </p:cNvPr>
          <p:cNvPicPr>
            <a:picLocks noChangeAspect="1"/>
          </p:cNvPicPr>
          <p:nvPr/>
        </p:nvPicPr>
        <p:blipFill>
          <a:blip r:embed="rId2"/>
          <a:stretch>
            <a:fillRect/>
          </a:stretch>
        </p:blipFill>
        <p:spPr>
          <a:xfrm>
            <a:off x="356395" y="1124744"/>
            <a:ext cx="8320061" cy="5551040"/>
          </a:xfrm>
          <a:prstGeom prst="rect">
            <a:avLst/>
          </a:prstGeom>
        </p:spPr>
      </p:pic>
    </p:spTree>
    <p:extLst>
      <p:ext uri="{BB962C8B-B14F-4D97-AF65-F5344CB8AC3E}">
        <p14:creationId xmlns:p14="http://schemas.microsoft.com/office/powerpoint/2010/main" val="457006589"/>
      </p:ext>
    </p:extLst>
  </p:cSld>
  <p:clrMapOvr>
    <a:masterClrMapping/>
  </p:clrMapOvr>
  <p:transition spd="slow"/>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elestial">
  <a:themeElements>
    <a:clrScheme name="Celestial">
      <a:dk1>
        <a:srgbClr val="000000"/>
      </a:dk1>
      <a:lt1>
        <a:srgbClr val="FFFFFF"/>
      </a:lt1>
      <a:dk2>
        <a:srgbClr val="A7A7A7"/>
      </a:dk2>
      <a:lt2>
        <a:srgbClr val="535353"/>
      </a:lt2>
      <a:accent1>
        <a:srgbClr val="AC3EC1"/>
      </a:accent1>
      <a:accent2>
        <a:srgbClr val="477BD1"/>
      </a:accent2>
      <a:accent3>
        <a:srgbClr val="9BBB59"/>
      </a:accent3>
      <a:accent4>
        <a:srgbClr val="8064A2"/>
      </a:accent4>
      <a:accent5>
        <a:srgbClr val="4BACC6"/>
      </a:accent5>
      <a:accent6>
        <a:srgbClr val="F79646"/>
      </a:accent6>
      <a:hlink>
        <a:srgbClr val="0000FF"/>
      </a:hlink>
      <a:folHlink>
        <a:srgbClr val="FF00FF"/>
      </a:folHlink>
    </a:clrScheme>
    <a:fontScheme name="Celestial">
      <a:majorFont>
        <a:latin typeface="Arial"/>
        <a:ea typeface="Arial"/>
        <a:cs typeface="Arial"/>
      </a:majorFont>
      <a:minorFont>
        <a:latin typeface="Helvetica"/>
        <a:ea typeface="Helvetica"/>
        <a:cs typeface="Helvetica"/>
      </a:minorFont>
    </a:fontScheme>
    <a:fmtScheme name="Celesti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D7C8B4FEBC20409B1FB0BCA65EDBC1" ma:contentTypeVersion="16" ma:contentTypeDescription="Een nieuw document maken." ma:contentTypeScope="" ma:versionID="eaaf1154512b68f9a4e8903910474b18">
  <xsd:schema xmlns:xsd="http://www.w3.org/2001/XMLSchema" xmlns:xs="http://www.w3.org/2001/XMLSchema" xmlns:p="http://schemas.microsoft.com/office/2006/metadata/properties" xmlns:ns2="0ba0a66d-d0f9-47cd-8e3e-68bb350750de" xmlns:ns3="b9e4800e-550a-4664-b739-51f4091b61c8" targetNamespace="http://schemas.microsoft.com/office/2006/metadata/properties" ma:root="true" ma:fieldsID="61bbd7217a488b9966e860de06df999a" ns2:_="" ns3:_="">
    <xsd:import namespace="0ba0a66d-d0f9-47cd-8e3e-68bb350750de"/>
    <xsd:import namespace="b9e4800e-550a-4664-b739-51f4091b61c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a0a66d-d0f9-47cd-8e3e-68bb350750d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99b6ca76-abda-4f5c-bf70-6374a71c10d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b9e4800e-550a-4664-b739-51f4091b61c8"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109a07e8-6055-4969-b643-2ba440b25212}" ma:internalName="TaxCatchAll" ma:showField="CatchAllData" ma:web="b9e4800e-550a-4664-b739-51f4091b61c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9e4800e-550a-4664-b739-51f4091b61c8" xsi:nil="true"/>
    <lcf76f155ced4ddcb4097134ff3c332f xmlns="0ba0a66d-d0f9-47cd-8e3e-68bb350750de">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5154863-829C-4ABE-BC7F-E8F757D04FDB}"/>
</file>

<file path=customXml/itemProps2.xml><?xml version="1.0" encoding="utf-8"?>
<ds:datastoreItem xmlns:ds="http://schemas.openxmlformats.org/officeDocument/2006/customXml" ds:itemID="{FBEBB08F-2678-45DA-BD72-CBB3C47ED73B}"/>
</file>

<file path=customXml/itemProps3.xml><?xml version="1.0" encoding="utf-8"?>
<ds:datastoreItem xmlns:ds="http://schemas.openxmlformats.org/officeDocument/2006/customXml" ds:itemID="{2B4CE270-6D99-4EBA-BF52-499ECE39D182}"/>
</file>

<file path=docProps/app.xml><?xml version="1.0" encoding="utf-8"?>
<Properties xmlns="http://schemas.openxmlformats.org/officeDocument/2006/extended-properties" xmlns:vt="http://schemas.openxmlformats.org/officeDocument/2006/docPropsVTypes">
  <Template/>
  <TotalTime>546</TotalTime>
  <Words>1512</Words>
  <Application>Microsoft Office PowerPoint</Application>
  <PresentationFormat>On-screen Show (4:3)</PresentationFormat>
  <Paragraphs>110</Paragraphs>
  <Slides>11</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Courier New</vt:lpstr>
      <vt:lpstr>Office Theme</vt:lpstr>
      <vt:lpstr>Holocaust and Genocide Studies</vt:lpstr>
      <vt:lpstr>Quick round</vt:lpstr>
      <vt:lpstr>PowerPoint Presentation</vt:lpstr>
      <vt:lpstr>Why study genocide?</vt:lpstr>
      <vt:lpstr>Topics</vt:lpstr>
      <vt:lpstr>PowerPoint Presentation</vt:lpstr>
      <vt:lpstr>Courses, 2023-2024</vt:lpstr>
      <vt:lpstr>Selection criteria</vt:lpstr>
      <vt:lpstr>Student Experience</vt:lpstr>
      <vt:lpstr>Deadlines</vt:lpstr>
      <vt:lpstr>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  Holocaust &amp; Genocide Studies</dc:title>
  <cp:lastModifiedBy>Ugur Üngör</cp:lastModifiedBy>
  <cp:revision>94</cp:revision>
  <dcterms:modified xsi:type="dcterms:W3CDTF">2022-11-08T14:08:01Z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0x0101005ED7C8B4FEBC20409B1FB0BCA65EDBC1</vt:lpwstr>
  </property>
</Properties>
</file>