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9" r:id="rId5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56"/>
    <p:restoredTop sz="94762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yke Bergmans" userId="e286c52b-fbe0-4acd-a788-169267e524cb" providerId="ADAL" clId="{E72C797B-8357-4504-BD5D-1C99BFE74A29}"/>
    <pc:docChg chg="modSld">
      <pc:chgData name="Mayke Bergmans" userId="e286c52b-fbe0-4acd-a788-169267e524cb" providerId="ADAL" clId="{E72C797B-8357-4504-BD5D-1C99BFE74A29}" dt="2026-04-20T15:57:28.365" v="84" actId="20577"/>
      <pc:docMkLst>
        <pc:docMk/>
      </pc:docMkLst>
      <pc:sldChg chg="modSp mod">
        <pc:chgData name="Mayke Bergmans" userId="e286c52b-fbe0-4acd-a788-169267e524cb" providerId="ADAL" clId="{E72C797B-8357-4504-BD5D-1C99BFE74A29}" dt="2026-04-20T15:57:28.365" v="84" actId="20577"/>
        <pc:sldMkLst>
          <pc:docMk/>
          <pc:sldMk cId="3524451150" sldId="259"/>
        </pc:sldMkLst>
        <pc:graphicFrameChg chg="modGraphic">
          <ac:chgData name="Mayke Bergmans" userId="e286c52b-fbe0-4acd-a788-169267e524cb" providerId="ADAL" clId="{E72C797B-8357-4504-BD5D-1C99BFE74A29}" dt="2026-04-20T15:57:28.365" v="84" actId="20577"/>
          <ac:graphicFrameMkLst>
            <pc:docMk/>
            <pc:sldMk cId="3524451150" sldId="259"/>
            <ac:graphicFrameMk id="3" creationId="{3FC0B12E-9CA3-4315-B0ED-203FD793019B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C578F-44EC-2618-C887-419216A1B5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037AD2-C13D-0E4B-A033-5C8F227A32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37B7E-6D55-0B6A-3C19-FBC6F9413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C2B37-8042-7882-E6F3-207B94E24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7D71F-401C-A6DF-1556-9BFC2F9CE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05184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79B-F178-5A7C-AF41-E165CCB66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0C27DE-3307-30D6-F7B6-E20950E64B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58EAC-0CDF-03D0-5634-BE90B1915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BEF06-5253-D274-98E4-FD78939F8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DF8F3-E643-9A41-C10A-3F61ECB35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35944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F0B884-F512-C9F1-B2E8-C32602D166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2CE238-2EDF-94B0-B476-C56B25712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A23BA-52A8-513B-FF87-A91EC4010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83F2F-C26E-6610-1E84-ECCAD8A44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F7618-52B8-DE17-4384-71C257E40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8521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FDB6A-B8A1-0B0D-FDD3-F4176EE98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FD8E3-73A7-3D56-E9CF-0855842ED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90814-6A59-E534-2BF5-081D27C47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9DF50-854D-C3DA-97F2-BD56C7F56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0E6AC-E2C4-EF38-D37A-85A5A432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52945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3BBA0-904D-2A4E-51C8-2457D210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9D1EEC-1A0E-D8C4-3F12-226FABDA5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0D8C7-CC57-7061-F82C-C85BBBC33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BEB1C-D760-5FDB-8900-2E2D3DE10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2D123-3E56-6A6F-1676-C1A1696B4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3260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A18BE-EADA-AEBA-C0DB-9FAA9FD4A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237FA-EAE8-405A-1C0F-5891DD2AC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A168A-FCF0-C2AD-7D95-CAE2D1234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62A89C-B1C7-EDB2-2306-976F8B335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39061-4E72-67A2-BFDC-68727D05C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BE1D1-8633-BD5B-08E8-5407F6CEF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05990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E3CE-C3FF-5957-8FE6-0F4AAA164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3A30D6-44B7-07B7-2EB7-ADD40A203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154F1E-21E8-D8F8-2E13-B20FBB50B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05012F-A207-7674-4275-D25B279825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072CA1-9EE7-FA6F-2BD6-077450AA0B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CA5955-D387-1158-93C3-7B7942697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51EFD5-82CF-D53E-1EBA-6268BF1D5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30B49F-28F2-CE51-D88A-C16FE0A9B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9884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A242C-C201-A697-7784-D782D0B13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BE9336-0E9F-B534-9056-5717EF5A3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F47441-4E9B-02F6-660D-0A467E3E3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1B6753-5602-2707-FE93-1BF6CC254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9862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E8159C-0109-A94D-8CFD-37F12D9C2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58111-1C83-0BAF-5314-CA28EFBC0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6F266-B751-7013-6569-C4A1BAEFE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8349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90254-B00F-65AA-4335-D3E5F8A53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1D9B2-80A0-FCDE-9B83-F9328B629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D3038-F9F3-42A2-DDD6-9E1796D83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47AFE-9C5E-F87B-21BC-3B82DDAE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73FB1-80B7-E0B9-B02A-DDF2D0532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742F6-AB5D-CB4F-6D4B-2BB458E2D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68427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C6370-E051-96A7-6657-2E666A380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D2A726-2A3D-9DA9-1345-39D783659D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844F50-5492-8BFB-D63F-BE4D2ACA6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B6417-6A16-1674-0F2E-7457A57DB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020281-A71A-E4D1-F10C-495CBCBA6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D570F-529A-0AEC-C7FF-EEDC595E2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0880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04C406-7251-34D1-C3FA-182BB9FC7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0BEC4-D34A-E70C-041F-905BDE336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25581-BCFB-7CC0-B8A7-093568C88B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3B00D-C330-EE44-B6BE-FAECB4B8266C}" type="datetimeFigureOut">
              <a:rPr lang="en-NL" smtClean="0"/>
              <a:t>04/20/2026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9E5F5A-32C5-57EE-7026-58E4B5044B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D7743-E449-A022-0E2E-069E269AA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4BF43-B896-6542-BC01-66DA435D647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65921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5F9DF3F-0480-85B9-7E84-F84C54F29A0F}"/>
              </a:ext>
            </a:extLst>
          </p:cNvPr>
          <p:cNvSpPr txBox="1"/>
          <p:nvPr/>
        </p:nvSpPr>
        <p:spPr>
          <a:xfrm>
            <a:off x="4207310" y="228895"/>
            <a:ext cx="3820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Minor Molecular Life Sciences </a:t>
            </a:r>
            <a:r>
              <a:rPr lang="en-NL" dirty="0"/>
              <a:t>2026-27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FC0B12E-9CA3-4315-B0ED-203FD79301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165022"/>
              </p:ext>
            </p:extLst>
          </p:nvPr>
        </p:nvGraphicFramePr>
        <p:xfrm>
          <a:off x="1660634" y="1093075"/>
          <a:ext cx="8586950" cy="5339241"/>
        </p:xfrm>
        <a:graphic>
          <a:graphicData uri="http://schemas.openxmlformats.org/drawingml/2006/table">
            <a:tbl>
              <a:tblPr/>
              <a:tblGrid>
                <a:gridCol w="631495">
                  <a:extLst>
                    <a:ext uri="{9D8B030D-6E8A-4147-A177-3AD203B41FA5}">
                      <a16:colId xmlns:a16="http://schemas.microsoft.com/office/drawing/2014/main" val="2164662415"/>
                    </a:ext>
                  </a:extLst>
                </a:gridCol>
                <a:gridCol w="631495">
                  <a:extLst>
                    <a:ext uri="{9D8B030D-6E8A-4147-A177-3AD203B41FA5}">
                      <a16:colId xmlns:a16="http://schemas.microsoft.com/office/drawing/2014/main" val="113497825"/>
                    </a:ext>
                  </a:extLst>
                </a:gridCol>
                <a:gridCol w="631495">
                  <a:extLst>
                    <a:ext uri="{9D8B030D-6E8A-4147-A177-3AD203B41FA5}">
                      <a16:colId xmlns:a16="http://schemas.microsoft.com/office/drawing/2014/main" val="2786283576"/>
                    </a:ext>
                  </a:extLst>
                </a:gridCol>
                <a:gridCol w="1180619">
                  <a:extLst>
                    <a:ext uri="{9D8B030D-6E8A-4147-A177-3AD203B41FA5}">
                      <a16:colId xmlns:a16="http://schemas.microsoft.com/office/drawing/2014/main" val="3417026950"/>
                    </a:ext>
                  </a:extLst>
                </a:gridCol>
                <a:gridCol w="1180619">
                  <a:extLst>
                    <a:ext uri="{9D8B030D-6E8A-4147-A177-3AD203B41FA5}">
                      <a16:colId xmlns:a16="http://schemas.microsoft.com/office/drawing/2014/main" val="2405069674"/>
                    </a:ext>
                  </a:extLst>
                </a:gridCol>
                <a:gridCol w="1180619">
                  <a:extLst>
                    <a:ext uri="{9D8B030D-6E8A-4147-A177-3AD203B41FA5}">
                      <a16:colId xmlns:a16="http://schemas.microsoft.com/office/drawing/2014/main" val="1351151749"/>
                    </a:ext>
                  </a:extLst>
                </a:gridCol>
                <a:gridCol w="1180619">
                  <a:extLst>
                    <a:ext uri="{9D8B030D-6E8A-4147-A177-3AD203B41FA5}">
                      <a16:colId xmlns:a16="http://schemas.microsoft.com/office/drawing/2014/main" val="4097917073"/>
                    </a:ext>
                  </a:extLst>
                </a:gridCol>
                <a:gridCol w="658951">
                  <a:extLst>
                    <a:ext uri="{9D8B030D-6E8A-4147-A177-3AD203B41FA5}">
                      <a16:colId xmlns:a16="http://schemas.microsoft.com/office/drawing/2014/main" val="680739237"/>
                    </a:ext>
                  </a:extLst>
                </a:gridCol>
                <a:gridCol w="679543">
                  <a:extLst>
                    <a:ext uri="{9D8B030D-6E8A-4147-A177-3AD203B41FA5}">
                      <a16:colId xmlns:a16="http://schemas.microsoft.com/office/drawing/2014/main" val="1488898979"/>
                    </a:ext>
                  </a:extLst>
                </a:gridCol>
                <a:gridCol w="631495">
                  <a:extLst>
                    <a:ext uri="{9D8B030D-6E8A-4147-A177-3AD203B41FA5}">
                      <a16:colId xmlns:a16="http://schemas.microsoft.com/office/drawing/2014/main" val="1169074884"/>
                    </a:ext>
                  </a:extLst>
                </a:gridCol>
              </a:tblGrid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2834049"/>
                  </a:ext>
                </a:extLst>
              </a:tr>
              <a:tr h="156441">
                <a:tc rowSpan="4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Biologie en Bèta-Gamma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Semester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105695"/>
                  </a:ext>
                </a:extLst>
              </a:tr>
              <a:tr h="156441"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8805958"/>
                  </a:ext>
                </a:extLst>
              </a:tr>
              <a:tr h="156441"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Weken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575002"/>
                  </a:ext>
                </a:extLst>
              </a:tr>
              <a:tr h="156441"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EC's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N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470359"/>
                  </a:ext>
                </a:extLst>
              </a:tr>
              <a:tr h="17668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N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N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5339712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372820"/>
                  </a:ext>
                </a:extLst>
              </a:tr>
              <a:tr h="156441">
                <a:tc rowSpan="3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Minor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Evolution and Development (12EC)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12"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Ecogenomics                                                      (Bio jaar 3) (6EC) or From Microbes to Microbiomes (6 EC).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Practicum Experimental Genomics         (BMW Minor FBBB) (6EC)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 regulation        (Bio jaar 3, 6 EC)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 Advanced Genomics Analysis (6 EC)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9015292"/>
                  </a:ext>
                </a:extLst>
              </a:tr>
              <a:tr h="156441"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3118497"/>
                  </a:ext>
                </a:extLst>
              </a:tr>
              <a:tr h="156441"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699635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01244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5919593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424713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988331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446625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8257287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455106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7115698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406552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0827504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Enzymes and biocatalysis (6EC)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6"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Ecogenomics                                                      (Bio jaar 3) (6EC) or From Microbes to Microbiomes (6 EC).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Practicum Experimental  Genomics           (BMW 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Minor FBBB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(6EC)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 regulation        (Bio jaar 3, 6 EC)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 Advanced Genomics Analysis (6 EC)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819164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3612650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499649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61793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7846315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7042265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Minor Computational Science                                     (6EC)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6"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4648748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741453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7575022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8110839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 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039037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772135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9439982"/>
                  </a:ext>
                </a:extLst>
              </a:tr>
              <a:tr h="1564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NL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7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4451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26F5892-2B19-4566-BC47-21D7632D3871}">
  <we:reference id="f1abd87f-a3ba-42fb-91d5-100000000000" version="1.0.0.7" store="EXCatalog" storeType="EXCatalog"/>
  <we:alternateReferences/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dd03a02-725a-47ab-bdb5-1d18423e4f57">
      <Terms xmlns="http://schemas.microsoft.com/office/infopath/2007/PartnerControls"/>
    </lcf76f155ced4ddcb4097134ff3c332f>
    <TaxCatchAll xmlns="4d1d9afe-2f7d-4b68-add7-dace38d602a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0CC73FEA4A0447BF046D46064A1BA5" ma:contentTypeVersion="17" ma:contentTypeDescription="Een nieuw document maken." ma:contentTypeScope="" ma:versionID="2ba6ca8a66bd1ebdb1b753e2b394549d">
  <xsd:schema xmlns:xsd="http://www.w3.org/2001/XMLSchema" xmlns:xs="http://www.w3.org/2001/XMLSchema" xmlns:p="http://schemas.microsoft.com/office/2006/metadata/properties" xmlns:ns2="2dd03a02-725a-47ab-bdb5-1d18423e4f57" xmlns:ns3="4d1d9afe-2f7d-4b68-add7-dace38d602ad" targetNamespace="http://schemas.microsoft.com/office/2006/metadata/properties" ma:root="true" ma:fieldsID="ca120c4c495cec4c935000e82349181e" ns2:_="" ns3:_="">
    <xsd:import namespace="2dd03a02-725a-47ab-bdb5-1d18423e4f57"/>
    <xsd:import namespace="4d1d9afe-2f7d-4b68-add7-dace38d602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d03a02-725a-47ab-bdb5-1d18423e4f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1d9afe-2f7d-4b68-add7-dace38d602a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42b7987-3192-4f9d-a6a0-eede4cb9199e}" ma:internalName="TaxCatchAll" ma:showField="CatchAllData" ma:web="4d1d9afe-2f7d-4b68-add7-dace38d602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FB9818-82C8-4780-89FC-A59131639BFD}">
  <ds:schemaRefs>
    <ds:schemaRef ds:uri="http://schemas.microsoft.com/office/2006/metadata/properties"/>
    <ds:schemaRef ds:uri="http://schemas.microsoft.com/office/infopath/2007/PartnerControls"/>
    <ds:schemaRef ds:uri="2dd03a02-725a-47ab-bdb5-1d18423e4f57"/>
    <ds:schemaRef ds:uri="4d1d9afe-2f7d-4b68-add7-dace38d602ad"/>
  </ds:schemaRefs>
</ds:datastoreItem>
</file>

<file path=customXml/itemProps2.xml><?xml version="1.0" encoding="utf-8"?>
<ds:datastoreItem xmlns:ds="http://schemas.openxmlformats.org/officeDocument/2006/customXml" ds:itemID="{C166E491-6DFE-42FD-A05C-2C2F8FA274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C8B9DF-F7F8-4071-B759-D4DF1A7695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d03a02-725a-47ab-bdb5-1d18423e4f57"/>
    <ds:schemaRef ds:uri="4d1d9afe-2f7d-4b68-add7-dace38d602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165</Words>
  <Application>Microsoft Office PowerPoint</Application>
  <PresentationFormat>Widescreen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Schuurink</dc:creator>
  <cp:lastModifiedBy>Mayke Bergmans</cp:lastModifiedBy>
  <cp:revision>15</cp:revision>
  <cp:lastPrinted>2024-02-19T09:18:04Z</cp:lastPrinted>
  <dcterms:created xsi:type="dcterms:W3CDTF">2023-01-25T08:37:58Z</dcterms:created>
  <dcterms:modified xsi:type="dcterms:W3CDTF">2026-04-20T15:57:31Z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0x010100E60CC73FEA4A0447BF046D46064A1BA5</vt:lpwstr>
  </property>
  <property fmtid="{D5CDD505-2E9C-101B-9397-08002B2CF9AE}" pid="3" name="MediaServiceImageTags">
    <vt:lpwstr/>
  </property>
</Properties>
</file>