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33"/>
  </p:notesMasterIdLst>
  <p:handoutMasterIdLst>
    <p:handoutMasterId r:id="rId34"/>
  </p:handoutMasterIdLst>
  <p:sldIdLst>
    <p:sldId id="270" r:id="rId6"/>
    <p:sldId id="343" r:id="rId7"/>
    <p:sldId id="279" r:id="rId8"/>
    <p:sldId id="407" r:id="rId9"/>
    <p:sldId id="544" r:id="rId10"/>
    <p:sldId id="353" r:id="rId11"/>
    <p:sldId id="289" r:id="rId12"/>
    <p:sldId id="292" r:id="rId13"/>
    <p:sldId id="290" r:id="rId14"/>
    <p:sldId id="291" r:id="rId15"/>
    <p:sldId id="301" r:id="rId16"/>
    <p:sldId id="303" r:id="rId17"/>
    <p:sldId id="304" r:id="rId18"/>
    <p:sldId id="295" r:id="rId19"/>
    <p:sldId id="298" r:id="rId20"/>
    <p:sldId id="302" r:id="rId21"/>
    <p:sldId id="454" r:id="rId22"/>
    <p:sldId id="398" r:id="rId23"/>
    <p:sldId id="408" r:id="rId24"/>
    <p:sldId id="399" r:id="rId25"/>
    <p:sldId id="400" r:id="rId26"/>
    <p:sldId id="453" r:id="rId27"/>
    <p:sldId id="401" r:id="rId28"/>
    <p:sldId id="402" r:id="rId29"/>
    <p:sldId id="545" r:id="rId30"/>
    <p:sldId id="560" r:id="rId31"/>
    <p:sldId id="561" r:id="rId32"/>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pitchFamily="34" charset="0"/>
        <a:ea typeface="ヒラギノ角ゴ ProN W3" charset="-128"/>
        <a:cs typeface="+mn-cs"/>
      </a:defRPr>
    </a:lvl1pPr>
    <a:lvl2pPr marL="457200" algn="l" rtl="0" fontAlgn="base">
      <a:spcBef>
        <a:spcPct val="0"/>
      </a:spcBef>
      <a:spcAft>
        <a:spcPct val="0"/>
      </a:spcAft>
      <a:defRPr kern="1200">
        <a:solidFill>
          <a:schemeClr val="tx1"/>
        </a:solidFill>
        <a:latin typeface="Arial" pitchFamily="34" charset="0"/>
        <a:ea typeface="ヒラギノ角ゴ ProN W3" charset="-128"/>
        <a:cs typeface="+mn-cs"/>
      </a:defRPr>
    </a:lvl2pPr>
    <a:lvl3pPr marL="914400" algn="l" rtl="0" fontAlgn="base">
      <a:spcBef>
        <a:spcPct val="0"/>
      </a:spcBef>
      <a:spcAft>
        <a:spcPct val="0"/>
      </a:spcAft>
      <a:defRPr kern="1200">
        <a:solidFill>
          <a:schemeClr val="tx1"/>
        </a:solidFill>
        <a:latin typeface="Arial" pitchFamily="34" charset="0"/>
        <a:ea typeface="ヒラギノ角ゴ ProN W3" charset="-128"/>
        <a:cs typeface="+mn-cs"/>
      </a:defRPr>
    </a:lvl3pPr>
    <a:lvl4pPr marL="1371600" algn="l" rtl="0" fontAlgn="base">
      <a:spcBef>
        <a:spcPct val="0"/>
      </a:spcBef>
      <a:spcAft>
        <a:spcPct val="0"/>
      </a:spcAft>
      <a:defRPr kern="1200">
        <a:solidFill>
          <a:schemeClr val="tx1"/>
        </a:solidFill>
        <a:latin typeface="Arial" pitchFamily="34" charset="0"/>
        <a:ea typeface="ヒラギノ角ゴ ProN W3" charset="-128"/>
        <a:cs typeface="+mn-cs"/>
      </a:defRPr>
    </a:lvl4pPr>
    <a:lvl5pPr marL="1828800" algn="l" rtl="0" fontAlgn="base">
      <a:spcBef>
        <a:spcPct val="0"/>
      </a:spcBef>
      <a:spcAft>
        <a:spcPct val="0"/>
      </a:spcAft>
      <a:defRPr kern="1200">
        <a:solidFill>
          <a:schemeClr val="tx1"/>
        </a:solidFill>
        <a:latin typeface="Arial" pitchFamily="34" charset="0"/>
        <a:ea typeface="ヒラギノ角ゴ ProN W3" charset="-128"/>
        <a:cs typeface="+mn-cs"/>
      </a:defRPr>
    </a:lvl5pPr>
    <a:lvl6pPr marL="2286000" algn="l" defTabSz="914400" rtl="0" eaLnBrk="1" latinLnBrk="0" hangingPunct="1">
      <a:defRPr kern="1200">
        <a:solidFill>
          <a:schemeClr val="tx1"/>
        </a:solidFill>
        <a:latin typeface="Arial" pitchFamily="34" charset="0"/>
        <a:ea typeface="ヒラギノ角ゴ ProN W3" charset="-128"/>
        <a:cs typeface="+mn-cs"/>
      </a:defRPr>
    </a:lvl6pPr>
    <a:lvl7pPr marL="2743200" algn="l" defTabSz="914400" rtl="0" eaLnBrk="1" latinLnBrk="0" hangingPunct="1">
      <a:defRPr kern="1200">
        <a:solidFill>
          <a:schemeClr val="tx1"/>
        </a:solidFill>
        <a:latin typeface="Arial" pitchFamily="34" charset="0"/>
        <a:ea typeface="ヒラギノ角ゴ ProN W3" charset="-128"/>
        <a:cs typeface="+mn-cs"/>
      </a:defRPr>
    </a:lvl7pPr>
    <a:lvl8pPr marL="3200400" algn="l" defTabSz="914400" rtl="0" eaLnBrk="1" latinLnBrk="0" hangingPunct="1">
      <a:defRPr kern="1200">
        <a:solidFill>
          <a:schemeClr val="tx1"/>
        </a:solidFill>
        <a:latin typeface="Arial" pitchFamily="34" charset="0"/>
        <a:ea typeface="ヒラギノ角ゴ ProN W3" charset="-128"/>
        <a:cs typeface="+mn-cs"/>
      </a:defRPr>
    </a:lvl8pPr>
    <a:lvl9pPr marL="3657600" algn="l" defTabSz="914400" rtl="0" eaLnBrk="1" latinLnBrk="0" hangingPunct="1">
      <a:defRPr kern="1200">
        <a:solidFill>
          <a:schemeClr val="tx1"/>
        </a:solidFill>
        <a:latin typeface="Arial" pitchFamily="34" charset="0"/>
        <a:ea typeface="ヒラギノ角ゴ ProN W3"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1FCFF4-64DE-43BE-BEDA-459F0F8ABB2C}" v="42" dt="2021-04-08T09:06:18.46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5" autoAdjust="0"/>
    <p:restoredTop sz="78497" autoAdjust="0"/>
  </p:normalViewPr>
  <p:slideViewPr>
    <p:cSldViewPr>
      <p:cViewPr varScale="1">
        <p:scale>
          <a:sx n="67" d="100"/>
          <a:sy n="67" d="100"/>
        </p:scale>
        <p:origin x="1848" y="48"/>
      </p:cViewPr>
      <p:guideLst>
        <p:guide orient="horz" pos="2160"/>
        <p:guide pos="2880"/>
      </p:guideLst>
    </p:cSldViewPr>
  </p:slideViewPr>
  <p:outlineViewPr>
    <p:cViewPr>
      <p:scale>
        <a:sx n="33" d="100"/>
        <a:sy n="33" d="100"/>
      </p:scale>
      <p:origin x="0" y="3255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nne Möller" userId="89477865-c7f1-4ad6-8351-aedd166ac064" providerId="ADAL" clId="{2C1FCFF4-64DE-43BE-BEDA-459F0F8ABB2C}"/>
    <pc:docChg chg="undo custSel addSld modSld">
      <pc:chgData name="Lisanne Möller" userId="89477865-c7f1-4ad6-8351-aedd166ac064" providerId="ADAL" clId="{2C1FCFF4-64DE-43BE-BEDA-459F0F8ABB2C}" dt="2021-04-08T09:06:18.461" v="74" actId="1076"/>
      <pc:docMkLst>
        <pc:docMk/>
      </pc:docMkLst>
      <pc:sldChg chg="delSp modSp add">
        <pc:chgData name="Lisanne Möller" userId="89477865-c7f1-4ad6-8351-aedd166ac064" providerId="ADAL" clId="{2C1FCFF4-64DE-43BE-BEDA-459F0F8ABB2C}" dt="2021-04-08T09:06:18.461" v="74" actId="1076"/>
        <pc:sldMkLst>
          <pc:docMk/>
          <pc:sldMk cId="1849437825" sldId="561"/>
        </pc:sldMkLst>
        <pc:spChg chg="mod">
          <ac:chgData name="Lisanne Möller" userId="89477865-c7f1-4ad6-8351-aedd166ac064" providerId="ADAL" clId="{2C1FCFF4-64DE-43BE-BEDA-459F0F8ABB2C}" dt="2021-04-08T09:05:37.467" v="42" actId="1076"/>
          <ac:spMkLst>
            <pc:docMk/>
            <pc:sldMk cId="1849437825" sldId="561"/>
            <ac:spMk id="8" creationId="{F368B2ED-149A-47B0-A7CA-E6CCD0E01602}"/>
          </ac:spMkLst>
        </pc:spChg>
        <pc:spChg chg="del">
          <ac:chgData name="Lisanne Möller" userId="89477865-c7f1-4ad6-8351-aedd166ac064" providerId="ADAL" clId="{2C1FCFF4-64DE-43BE-BEDA-459F0F8ABB2C}" dt="2021-04-08T09:03:24.606" v="2" actId="478"/>
          <ac:spMkLst>
            <pc:docMk/>
            <pc:sldMk cId="1849437825" sldId="561"/>
            <ac:spMk id="9" creationId="{74998F67-CA08-42A1-99A7-A89857D45652}"/>
          </ac:spMkLst>
        </pc:spChg>
        <pc:spChg chg="del">
          <ac:chgData name="Lisanne Möller" userId="89477865-c7f1-4ad6-8351-aedd166ac064" providerId="ADAL" clId="{2C1FCFF4-64DE-43BE-BEDA-459F0F8ABB2C}" dt="2021-04-08T09:03:21.760" v="1" actId="478"/>
          <ac:spMkLst>
            <pc:docMk/>
            <pc:sldMk cId="1849437825" sldId="561"/>
            <ac:spMk id="10" creationId="{47A671E4-3680-4134-9212-4547DC0D7D12}"/>
          </ac:spMkLst>
        </pc:spChg>
        <pc:spChg chg="mod">
          <ac:chgData name="Lisanne Möller" userId="89477865-c7f1-4ad6-8351-aedd166ac064" providerId="ADAL" clId="{2C1FCFF4-64DE-43BE-BEDA-459F0F8ABB2C}" dt="2021-04-08T09:06:18.461" v="74" actId="1076"/>
          <ac:spMkLst>
            <pc:docMk/>
            <pc:sldMk cId="1849437825" sldId="561"/>
            <ac:spMk id="11" creationId="{5BEAAE75-484C-44EA-BD65-BE35A4862BE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B9A9FB85-C323-4B1B-A29C-80EC7AECDB50}" type="datetimeFigureOut">
              <a:rPr lang="en-US" altLang="nl-NL"/>
              <a:pPr>
                <a:defRPr/>
              </a:pPr>
              <a:t>4/8/2021</a:t>
            </a:fld>
            <a:endParaRPr lang="en-US" altLang="nl-NL"/>
          </a:p>
        </p:txBody>
      </p:sp>
      <p:sp>
        <p:nvSpPr>
          <p:cNvPr id="23556" name="Rectangle 4"/>
          <p:cNvSpPr>
            <a:spLocks noGrp="1" noChangeArrowheads="1"/>
          </p:cNvSpPr>
          <p:nvPr>
            <p:ph type="ftr" sz="quarter" idx="2"/>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9682897D-E8EF-4711-9E7A-1B1366BC8755}" type="slidenum">
              <a:rPr lang="en-US" altLang="nl-NL"/>
              <a:pPr>
                <a:defRPr/>
              </a:pPr>
              <a:t>‹#›</a:t>
            </a:fld>
            <a:endParaRPr lang="en-US" altLang="nl-NL"/>
          </a:p>
        </p:txBody>
      </p:sp>
    </p:spTree>
    <p:extLst>
      <p:ext uri="{BB962C8B-B14F-4D97-AF65-F5344CB8AC3E}">
        <p14:creationId xmlns:p14="http://schemas.microsoft.com/office/powerpoint/2010/main" val="550256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a:cs typeface="Arial" pitchFamily="34" charset="0"/>
              </a:defRPr>
            </a:lvl1pPr>
          </a:lstStyle>
          <a:p>
            <a:pPr>
              <a:defRPr/>
            </a:pPr>
            <a:fld id="{19C412D1-72FC-4FB7-9A94-E14146FBA188}" type="datetimeFigureOut">
              <a:rPr lang="en-US" altLang="nl-NL"/>
              <a:pPr>
                <a:defRPr/>
              </a:pPr>
              <a:t>4/8/2021</a:t>
            </a:fld>
            <a:endParaRPr lang="en-US" altLang="nl-NL"/>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cs typeface="Arial" pitchFamily="34" charset="0"/>
              </a:defRPr>
            </a:lvl1pPr>
          </a:lstStyle>
          <a:p>
            <a:pPr>
              <a:defRPr/>
            </a:pPr>
            <a:fld id="{15F8E4A2-CD4E-4CD2-804C-21B2E5ED48BE}" type="slidenum">
              <a:rPr lang="en-US" altLang="nl-NL"/>
              <a:pPr>
                <a:defRPr/>
              </a:pPr>
              <a:t>‹#›</a:t>
            </a:fld>
            <a:endParaRPr lang="en-US" altLang="nl-NL"/>
          </a:p>
        </p:txBody>
      </p:sp>
    </p:spTree>
    <p:extLst>
      <p:ext uri="{BB962C8B-B14F-4D97-AF65-F5344CB8AC3E}">
        <p14:creationId xmlns:p14="http://schemas.microsoft.com/office/powerpoint/2010/main" val="26093759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5603"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nl-NL" sz="2400" dirty="0">
              <a:latin typeface="Frutiger 55 Roman" charset="0"/>
              <a:sym typeface="Frutiger 55 Roman" charset="0"/>
            </a:endParaRPr>
          </a:p>
        </p:txBody>
      </p:sp>
    </p:spTree>
    <p:extLst>
      <p:ext uri="{BB962C8B-B14F-4D97-AF65-F5344CB8AC3E}">
        <p14:creationId xmlns:p14="http://schemas.microsoft.com/office/powerpoint/2010/main" val="3355541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Daar hebben we gelukkig het DPSIR </a:t>
            </a:r>
            <a:r>
              <a:rPr lang="nl-NL" dirty="0" err="1"/>
              <a:t>framework</a:t>
            </a:r>
            <a:r>
              <a:rPr lang="nl-NL" dirty="0"/>
              <a:t> voor! Nu volgt de volgende opdracht:</a:t>
            </a:r>
            <a:br>
              <a:rPr lang="nl-NL" dirty="0"/>
            </a:br>
            <a:r>
              <a:rPr lang="nl-NL" dirty="0"/>
              <a:t>- Ik deel je in </a:t>
            </a:r>
            <a:r>
              <a:rPr lang="nl-NL" dirty="0" err="1"/>
              <a:t>breakoutrooms</a:t>
            </a:r>
            <a:r>
              <a:rPr lang="nl-NL" dirty="0"/>
              <a:t> van in totaal 2 tot 3. Jullie zullen samen deze opdracht uitwerken</a:t>
            </a:r>
            <a:br>
              <a:rPr lang="nl-NL" dirty="0"/>
            </a:br>
            <a:r>
              <a:rPr lang="nl-NL" dirty="0"/>
              <a:t>- Identificeer 2-3 concepten binnen de verschillende DPSIR categorieën.</a:t>
            </a:r>
            <a:br>
              <a:rPr lang="nl-NL" dirty="0"/>
            </a:br>
            <a:r>
              <a:rPr lang="nl-NL" dirty="0"/>
              <a:t>- Bedenk hoe deze concepten met elkaar verbonden zijn</a:t>
            </a:r>
            <a:br>
              <a:rPr lang="nl-NL" dirty="0"/>
            </a:br>
            <a:r>
              <a:rPr lang="nl-NL" dirty="0"/>
              <a:t>- Schrijf dit op in het diagram die in het (????) bestand staan, en verbind deze met een pijl</a:t>
            </a:r>
            <a:br>
              <a:rPr lang="nl-NL" dirty="0"/>
            </a:b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427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Vraag de studenten eerst wat zij hier hebben ingevuld. Uiteraard zijn er vele mogelijkheden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549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1379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We </a:t>
            </a:r>
            <a:r>
              <a:rPr lang="en-US" dirty="0" err="1"/>
              <a:t>gaan</a:t>
            </a:r>
            <a:r>
              <a:rPr lang="en-US" dirty="0"/>
              <a:t> nu </a:t>
            </a:r>
            <a:r>
              <a:rPr lang="en-US" dirty="0" err="1"/>
              <a:t>naar</a:t>
            </a:r>
            <a:r>
              <a:rPr lang="en-US" dirty="0"/>
              <a:t> het </a:t>
            </a:r>
            <a:r>
              <a:rPr lang="en-US" dirty="0" err="1"/>
              <a:t>betadeel</a:t>
            </a:r>
            <a:r>
              <a:rPr lang="en-US" dirty="0"/>
              <a:t> van de </a:t>
            </a:r>
            <a:r>
              <a:rPr lang="en-US" dirty="0" err="1"/>
              <a:t>werkgroep</a:t>
            </a:r>
            <a:endParaRPr lang="en-US" dirty="0"/>
          </a:p>
          <a:p>
            <a:r>
              <a:rPr lang="en-US" dirty="0"/>
              <a:t>Leg </a:t>
            </a:r>
            <a:r>
              <a:rPr lang="en-US" dirty="0" err="1"/>
              <a:t>uit</a:t>
            </a:r>
            <a:r>
              <a:rPr lang="en-US" dirty="0"/>
              <a:t> </a:t>
            </a:r>
            <a:r>
              <a:rPr lang="en-US" dirty="0" err="1"/>
              <a:t>dat</a:t>
            </a:r>
            <a:r>
              <a:rPr lang="en-US" dirty="0"/>
              <a:t> </a:t>
            </a:r>
            <a:r>
              <a:rPr lang="en-US" dirty="0" err="1"/>
              <a:t>binnen</a:t>
            </a:r>
            <a:r>
              <a:rPr lang="en-US" dirty="0"/>
              <a:t> FPS dowel beta </a:t>
            </a:r>
            <a:r>
              <a:rPr lang="en-US" dirty="0" err="1"/>
              <a:t>als</a:t>
            </a:r>
            <a:r>
              <a:rPr lang="en-US" dirty="0"/>
              <a:t> gamma </a:t>
            </a:r>
            <a:r>
              <a:rPr lang="en-US" dirty="0" err="1"/>
              <a:t>een</a:t>
            </a:r>
            <a:r>
              <a:rPr lang="en-US" dirty="0"/>
              <a:t> </a:t>
            </a:r>
            <a:r>
              <a:rPr lang="en-US" dirty="0" err="1"/>
              <a:t>grote</a:t>
            </a:r>
            <a:r>
              <a:rPr lang="en-US" dirty="0"/>
              <a:t> </a:t>
            </a:r>
            <a:r>
              <a:rPr lang="en-US" dirty="0" err="1"/>
              <a:t>rol</a:t>
            </a:r>
            <a:r>
              <a:rPr lang="en-US" dirty="0"/>
              <a:t> </a:t>
            </a:r>
            <a:r>
              <a:rPr lang="en-US" dirty="0" err="1"/>
              <a:t>speelt</a:t>
            </a:r>
            <a:endParaRPr lang="en-US" dirty="0"/>
          </a:p>
        </p:txBody>
      </p:sp>
      <p:sp>
        <p:nvSpPr>
          <p:cNvPr id="4" name="Tijdelijke aanduiding voor dianummer 3"/>
          <p:cNvSpPr>
            <a:spLocks noGrp="1"/>
          </p:cNvSpPr>
          <p:nvPr>
            <p:ph type="sldNum" sz="quarter" idx="5"/>
          </p:nvPr>
        </p:nvSpPr>
        <p:spPr/>
        <p:txBody>
          <a:bodyPr/>
          <a:lstStyle/>
          <a:p>
            <a:pPr>
              <a:defRPr/>
            </a:pPr>
            <a:fld id="{15F8E4A2-CD4E-4CD2-804C-21B2E5ED48BE}" type="slidenum">
              <a:rPr lang="en-US" altLang="nl-NL" smtClean="0"/>
              <a:pPr>
                <a:defRPr/>
              </a:pPr>
              <a:t>17</a:t>
            </a:fld>
            <a:endParaRPr lang="en-US" altLang="nl-NL"/>
          </a:p>
        </p:txBody>
      </p:sp>
    </p:spTree>
    <p:extLst>
      <p:ext uri="{BB962C8B-B14F-4D97-AF65-F5344CB8AC3E}">
        <p14:creationId xmlns:p14="http://schemas.microsoft.com/office/powerpoint/2010/main" val="3332231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lvl="0"/>
            <a:r>
              <a:rPr lang="nl-NL" sz="1200" kern="1200" dirty="0">
                <a:solidFill>
                  <a:schemeClr val="tx1"/>
                </a:solidFill>
                <a:effectLst/>
                <a:latin typeface="Arial"/>
                <a:ea typeface="ＭＳ Ｐゴシック" pitchFamily="-83" charset="-128"/>
                <a:cs typeface="Arial"/>
              </a:rPr>
              <a:t>Vragen:</a:t>
            </a:r>
            <a:r>
              <a:rPr lang="nl-NL" sz="1200" kern="1200" baseline="0" dirty="0">
                <a:solidFill>
                  <a:schemeClr val="tx1"/>
                </a:solidFill>
                <a:effectLst/>
                <a:latin typeface="Arial"/>
                <a:ea typeface="ＭＳ Ｐゴシック" pitchFamily="-83" charset="-128"/>
                <a:cs typeface="Arial"/>
              </a:rPr>
              <a:t> voor wie was dit het eerste wetenschappelijke artikel ooit?</a:t>
            </a:r>
          </a:p>
          <a:p>
            <a:pPr lvl="0"/>
            <a:r>
              <a:rPr lang="nl-NL" sz="1200" kern="1200" baseline="0" dirty="0">
                <a:solidFill>
                  <a:schemeClr val="tx1"/>
                </a:solidFill>
                <a:effectLst/>
                <a:latin typeface="Arial"/>
                <a:ea typeface="ＭＳ Ｐゴシック" pitchFamily="-83" charset="-128"/>
                <a:cs typeface="Arial"/>
              </a:rPr>
              <a:t>Hoe ging het lezen?</a:t>
            </a:r>
          </a:p>
          <a:p>
            <a:pPr lvl="0"/>
            <a:r>
              <a:rPr lang="nl-NL" sz="1200" kern="1200" baseline="0" dirty="0">
                <a:solidFill>
                  <a:schemeClr val="tx1"/>
                </a:solidFill>
                <a:effectLst/>
                <a:latin typeface="Arial"/>
                <a:ea typeface="ＭＳ Ｐゴシック" pitchFamily="-83" charset="-128"/>
                <a:cs typeface="Arial"/>
              </a:rPr>
              <a:t>Besef dat je niet elk detail hoeft te begrijpen (daar is een werkgroep (soms) juist voor)</a:t>
            </a:r>
          </a:p>
          <a:p>
            <a:pPr lvl="0"/>
            <a:r>
              <a:rPr lang="nl-NL" sz="1200" kern="1200" baseline="0" dirty="0">
                <a:solidFill>
                  <a:schemeClr val="tx1"/>
                </a:solidFill>
                <a:effectLst/>
                <a:latin typeface="Arial"/>
                <a:ea typeface="ＭＳ Ｐゴシック" pitchFamily="-83" charset="-128"/>
                <a:cs typeface="Arial"/>
              </a:rPr>
              <a:t>Lukte het beantwoorden van de vragen</a:t>
            </a:r>
          </a:p>
          <a:p>
            <a:pPr lvl="0"/>
            <a:endParaRPr lang="nl-NL" sz="1200" kern="1200" dirty="0">
              <a:solidFill>
                <a:schemeClr val="tx1"/>
              </a:solidFill>
              <a:effectLst/>
              <a:latin typeface="Arial"/>
              <a:ea typeface="ＭＳ Ｐゴシック" pitchFamily="-83" charset="-128"/>
              <a:cs typeface="Arial"/>
            </a:endParaRPr>
          </a:p>
        </p:txBody>
      </p:sp>
      <p:sp>
        <p:nvSpPr>
          <p:cNvPr id="4" name="Slide Number Placeholder 3"/>
          <p:cNvSpPr>
            <a:spLocks noGrp="1"/>
          </p:cNvSpPr>
          <p:nvPr>
            <p:ph type="sldNum" sz="quarter" idx="10"/>
          </p:nvPr>
        </p:nvSpPr>
        <p:spPr/>
        <p:txBody>
          <a:bodyPr/>
          <a:lstStyle/>
          <a:p>
            <a:pPr>
              <a:defRPr/>
            </a:pPr>
            <a:fld id="{9478F717-8760-B748-A6B5-640FD1BB6BB5}" type="slidenum">
              <a:rPr lang="nl-NL" smtClean="0"/>
              <a:pPr>
                <a:defRPr/>
              </a:pPr>
              <a:t>18</a:t>
            </a:fld>
            <a:endParaRPr lang="nl-NL"/>
          </a:p>
        </p:txBody>
      </p:sp>
    </p:spTree>
    <p:extLst>
      <p:ext uri="{BB962C8B-B14F-4D97-AF65-F5344CB8AC3E}">
        <p14:creationId xmlns:p14="http://schemas.microsoft.com/office/powerpoint/2010/main" val="4033883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Leg </a:t>
            </a:r>
            <a:r>
              <a:rPr lang="en-US" dirty="0" err="1"/>
              <a:t>uit</a:t>
            </a:r>
            <a:r>
              <a:rPr lang="en-US" dirty="0"/>
              <a:t> </a:t>
            </a:r>
            <a:r>
              <a:rPr lang="en-US" dirty="0" err="1"/>
              <a:t>dat</a:t>
            </a:r>
            <a:r>
              <a:rPr lang="en-US" dirty="0"/>
              <a:t> </a:t>
            </a:r>
            <a:r>
              <a:rPr lang="en-US" dirty="0" err="1"/>
              <a:t>koraalriffen</a:t>
            </a:r>
            <a:r>
              <a:rPr lang="en-US" dirty="0"/>
              <a:t> </a:t>
            </a:r>
            <a:r>
              <a:rPr lang="en-US" dirty="0" err="1"/>
              <a:t>deel</a:t>
            </a:r>
            <a:r>
              <a:rPr lang="en-US" dirty="0"/>
              <a:t> </a:t>
            </a:r>
            <a:r>
              <a:rPr lang="en-US" dirty="0" err="1"/>
              <a:t>zijn</a:t>
            </a:r>
            <a:r>
              <a:rPr lang="en-US" dirty="0"/>
              <a:t> van de carbon cycle</a:t>
            </a:r>
          </a:p>
          <a:p>
            <a:r>
              <a:rPr lang="en-US" dirty="0" err="1"/>
              <a:t>Denk</a:t>
            </a:r>
            <a:r>
              <a:rPr lang="en-US" dirty="0"/>
              <a:t> </a:t>
            </a:r>
            <a:r>
              <a:rPr lang="en-US" dirty="0" err="1"/>
              <a:t>aan</a:t>
            </a:r>
            <a:r>
              <a:rPr lang="en-US" dirty="0"/>
              <a:t> de </a:t>
            </a:r>
            <a:r>
              <a:rPr lang="en-US" dirty="0" err="1"/>
              <a:t>kliffen</a:t>
            </a:r>
            <a:r>
              <a:rPr lang="en-US" dirty="0"/>
              <a:t> in </a:t>
            </a:r>
            <a:r>
              <a:rPr lang="en-US" dirty="0" err="1"/>
              <a:t>engeland</a:t>
            </a:r>
            <a:r>
              <a:rPr lang="en-US" dirty="0"/>
              <a:t> </a:t>
            </a:r>
            <a:r>
              <a:rPr lang="en-US" dirty="0" err="1"/>
              <a:t>waar</a:t>
            </a:r>
            <a:r>
              <a:rPr lang="en-US" dirty="0"/>
              <a:t> </a:t>
            </a:r>
            <a:r>
              <a:rPr lang="en-US" dirty="0" err="1"/>
              <a:t>gigantisch</a:t>
            </a:r>
            <a:r>
              <a:rPr lang="en-US" dirty="0"/>
              <a:t> </a:t>
            </a:r>
            <a:r>
              <a:rPr lang="en-US" dirty="0" err="1"/>
              <a:t>veel</a:t>
            </a:r>
            <a:r>
              <a:rPr lang="en-US" dirty="0"/>
              <a:t> </a:t>
            </a:r>
            <a:r>
              <a:rPr lang="en-US" dirty="0" err="1"/>
              <a:t>koolstof</a:t>
            </a:r>
            <a:r>
              <a:rPr lang="en-US" dirty="0"/>
              <a:t> zit </a:t>
            </a:r>
            <a:r>
              <a:rPr lang="en-US" dirty="0" err="1"/>
              <a:t>opgeslagen</a:t>
            </a:r>
            <a:r>
              <a:rPr lang="en-US" dirty="0"/>
              <a:t> in de </a:t>
            </a:r>
            <a:r>
              <a:rPr lang="en-US" dirty="0" err="1"/>
              <a:t>vorm</a:t>
            </a:r>
            <a:r>
              <a:rPr lang="en-US" dirty="0"/>
              <a:t> van </a:t>
            </a:r>
            <a:r>
              <a:rPr lang="en-US" dirty="0" err="1"/>
              <a:t>Calciumcarbonaat</a:t>
            </a:r>
            <a:endParaRPr lang="en-US" dirty="0"/>
          </a:p>
          <a:p>
            <a:r>
              <a:rPr lang="en-US" dirty="0" err="1"/>
              <a:t>Koralen</a:t>
            </a:r>
            <a:r>
              <a:rPr lang="en-US" dirty="0"/>
              <a:t> </a:t>
            </a:r>
            <a:r>
              <a:rPr lang="en-US" dirty="0" err="1"/>
              <a:t>leggen</a:t>
            </a:r>
            <a:r>
              <a:rPr lang="en-US" dirty="0"/>
              <a:t> </a:t>
            </a:r>
            <a:r>
              <a:rPr lang="en-US" dirty="0" err="1"/>
              <a:t>koolstof</a:t>
            </a:r>
            <a:r>
              <a:rPr lang="en-US" dirty="0"/>
              <a:t> </a:t>
            </a:r>
            <a:r>
              <a:rPr lang="en-US" dirty="0" err="1"/>
              <a:t>ook</a:t>
            </a:r>
            <a:r>
              <a:rPr lang="en-US" dirty="0"/>
              <a:t> vast in </a:t>
            </a:r>
            <a:r>
              <a:rPr lang="en-US" dirty="0" err="1"/>
              <a:t>hun</a:t>
            </a:r>
            <a:r>
              <a:rPr lang="en-US" dirty="0"/>
              <a:t> </a:t>
            </a:r>
            <a:r>
              <a:rPr lang="en-US" dirty="0" err="1"/>
              <a:t>skelet</a:t>
            </a:r>
            <a:r>
              <a:rPr lang="en-US" dirty="0"/>
              <a:t> </a:t>
            </a:r>
            <a:r>
              <a:rPr lang="en-US" dirty="0" err="1"/>
              <a:t>en</a:t>
            </a:r>
            <a:r>
              <a:rPr lang="en-US" dirty="0"/>
              <a:t> </a:t>
            </a:r>
            <a:r>
              <a:rPr lang="en-US" dirty="0" err="1"/>
              <a:t>zijn</a:t>
            </a:r>
            <a:r>
              <a:rPr lang="en-US" dirty="0"/>
              <a:t> </a:t>
            </a:r>
            <a:r>
              <a:rPr lang="en-US" dirty="0" err="1"/>
              <a:t>daarom</a:t>
            </a:r>
            <a:r>
              <a:rPr lang="en-US" dirty="0"/>
              <a:t> inherent </a:t>
            </a:r>
            <a:r>
              <a:rPr lang="en-US" dirty="0" err="1"/>
              <a:t>onderdeel</a:t>
            </a:r>
            <a:r>
              <a:rPr lang="en-US" dirty="0"/>
              <a:t> van de </a:t>
            </a:r>
            <a:r>
              <a:rPr lang="en-US" dirty="0" err="1"/>
              <a:t>koolstofcyclus</a:t>
            </a:r>
            <a:endParaRPr lang="en-US" dirty="0"/>
          </a:p>
        </p:txBody>
      </p:sp>
      <p:sp>
        <p:nvSpPr>
          <p:cNvPr id="4" name="Tijdelijke aanduiding voor dianummer 3"/>
          <p:cNvSpPr>
            <a:spLocks noGrp="1"/>
          </p:cNvSpPr>
          <p:nvPr>
            <p:ph type="sldNum" sz="quarter" idx="5"/>
          </p:nvPr>
        </p:nvSpPr>
        <p:spPr/>
        <p:txBody>
          <a:bodyPr/>
          <a:lstStyle/>
          <a:p>
            <a:pPr>
              <a:defRPr/>
            </a:pPr>
            <a:fld id="{15F8E4A2-CD4E-4CD2-804C-21B2E5ED48BE}" type="slidenum">
              <a:rPr lang="en-US" altLang="nl-NL" smtClean="0"/>
              <a:pPr>
                <a:defRPr/>
              </a:pPr>
              <a:t>19</a:t>
            </a:fld>
            <a:endParaRPr lang="en-US" altLang="nl-NL"/>
          </a:p>
        </p:txBody>
      </p:sp>
    </p:spTree>
    <p:extLst>
      <p:ext uri="{BB962C8B-B14F-4D97-AF65-F5344CB8AC3E}">
        <p14:creationId xmlns:p14="http://schemas.microsoft.com/office/powerpoint/2010/main" val="1270054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dirty="0"/>
              <a:t>Kort </a:t>
            </a:r>
            <a:r>
              <a:rPr lang="en-US" dirty="0" err="1"/>
              <a:t>aandacht</a:t>
            </a:r>
            <a:r>
              <a:rPr lang="en-US" dirty="0"/>
              <a:t> </a:t>
            </a:r>
            <a:r>
              <a:rPr lang="en-US" dirty="0" err="1"/>
              <a:t>voor</a:t>
            </a:r>
            <a:r>
              <a:rPr lang="en-US" dirty="0"/>
              <a:t> wat de </a:t>
            </a:r>
            <a:r>
              <a:rPr lang="en-US" dirty="0" err="1"/>
              <a:t>koolstofcyclus</a:t>
            </a:r>
            <a:r>
              <a:rPr lang="en-US" baseline="0" dirty="0"/>
              <a:t> </a:t>
            </a:r>
            <a:r>
              <a:rPr lang="en-US" baseline="0" dirty="0" err="1"/>
              <a:t>inhoudt</a:t>
            </a:r>
            <a:endParaRPr lang="en-US" dirty="0"/>
          </a:p>
        </p:txBody>
      </p:sp>
      <p:sp>
        <p:nvSpPr>
          <p:cNvPr id="4" name="Slide Number Placeholder 3"/>
          <p:cNvSpPr>
            <a:spLocks noGrp="1"/>
          </p:cNvSpPr>
          <p:nvPr>
            <p:ph type="sldNum" sz="quarter" idx="10"/>
          </p:nvPr>
        </p:nvSpPr>
        <p:spPr/>
        <p:txBody>
          <a:bodyPr/>
          <a:lstStyle/>
          <a:p>
            <a:pPr>
              <a:defRPr/>
            </a:pPr>
            <a:fld id="{9478F717-8760-B748-A6B5-640FD1BB6BB5}" type="slidenum">
              <a:rPr lang="nl-NL" smtClean="0"/>
              <a:pPr>
                <a:defRPr/>
              </a:pPr>
              <a:t>20</a:t>
            </a:fld>
            <a:endParaRPr lang="nl-NL"/>
          </a:p>
        </p:txBody>
      </p:sp>
    </p:spTree>
    <p:extLst>
      <p:ext uri="{BB962C8B-B14F-4D97-AF65-F5344CB8AC3E}">
        <p14:creationId xmlns:p14="http://schemas.microsoft.com/office/powerpoint/2010/main" val="4095191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nl-NL" sz="1200" kern="1200" dirty="0">
                <a:solidFill>
                  <a:schemeClr val="tx1"/>
                </a:solidFill>
                <a:effectLst/>
                <a:latin typeface="Arial"/>
                <a:ea typeface="ＭＳ Ｐゴシック" pitchFamily="-83" charset="-128"/>
                <a:cs typeface="Arial"/>
              </a:rPr>
              <a:t>	Stap</a:t>
            </a:r>
            <a:r>
              <a:rPr lang="nl-NL" sz="1200" kern="1200" baseline="0" dirty="0">
                <a:solidFill>
                  <a:schemeClr val="tx1"/>
                </a:solidFill>
                <a:effectLst/>
                <a:latin typeface="Arial"/>
                <a:ea typeface="ＭＳ Ｐゴシック" pitchFamily="-83" charset="-128"/>
                <a:cs typeface="Arial"/>
              </a:rPr>
              <a:t> 1:</a:t>
            </a:r>
            <a:endParaRPr lang="nl-NL" sz="1200" kern="1200" dirty="0">
              <a:solidFill>
                <a:schemeClr val="tx1"/>
              </a:solidFill>
              <a:effectLst/>
              <a:latin typeface="Arial"/>
              <a:ea typeface="ＭＳ Ｐゴシック" pitchFamily="-83" charset="-128"/>
              <a:cs typeface="Arial"/>
            </a:endParaRPr>
          </a:p>
          <a:p>
            <a:r>
              <a:rPr lang="nl-NL" sz="1200" kern="1200" dirty="0">
                <a:solidFill>
                  <a:schemeClr val="tx1"/>
                </a:solidFill>
                <a:effectLst/>
                <a:latin typeface="Arial"/>
                <a:ea typeface="ＭＳ Ｐゴシック" pitchFamily="-83" charset="-128"/>
                <a:cs typeface="Arial"/>
              </a:rPr>
              <a:t>Reactie 1: </a:t>
            </a:r>
            <a:endParaRPr lang="en-GB" sz="1200" kern="1200" dirty="0">
              <a:solidFill>
                <a:schemeClr val="tx1"/>
              </a:solidFill>
              <a:effectLst/>
              <a:latin typeface="Arial"/>
              <a:ea typeface="ＭＳ Ｐゴシック" pitchFamily="-83" charset="-128"/>
              <a:cs typeface="Arial"/>
            </a:endParaRPr>
          </a:p>
          <a:p>
            <a:r>
              <a:rPr lang="nl-NL" sz="1200" kern="1200" dirty="0">
                <a:solidFill>
                  <a:schemeClr val="tx1"/>
                </a:solidFill>
                <a:effectLst/>
                <a:latin typeface="Arial"/>
                <a:ea typeface="ＭＳ Ｐゴシック" pitchFamily="-83" charset="-128"/>
                <a:cs typeface="Arial"/>
              </a:rPr>
              <a:t>	</a:t>
            </a:r>
          </a:p>
          <a:p>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(g) &lt;-&gt;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r>
              <a:rPr lang="en-GB" sz="1200" kern="1200" dirty="0" err="1">
                <a:solidFill>
                  <a:schemeClr val="tx1"/>
                </a:solidFill>
                <a:effectLst/>
                <a:latin typeface="Arial"/>
                <a:ea typeface="ＭＳ Ｐゴシック" pitchFamily="-83" charset="-128"/>
                <a:cs typeface="Arial"/>
              </a:rPr>
              <a:t>aq</a:t>
            </a:r>
            <a:r>
              <a:rPr lang="en-GB" sz="1200" kern="1200" dirty="0">
                <a:solidFill>
                  <a:schemeClr val="tx1"/>
                </a:solidFill>
                <a:effectLst/>
                <a:latin typeface="Arial"/>
                <a:ea typeface="ＭＳ Ｐゴシック" pitchFamily="-83" charset="-128"/>
                <a:cs typeface="Arial"/>
              </a:rPr>
              <a:t>)</a:t>
            </a:r>
          </a:p>
          <a:p>
            <a:r>
              <a:rPr lang="nl-NL" sz="1200" kern="1200" dirty="0">
                <a:solidFill>
                  <a:schemeClr val="tx1"/>
                </a:solidFill>
                <a:effectLst/>
                <a:latin typeface="Arial"/>
                <a:ea typeface="ＭＳ Ｐゴシック" pitchFamily="-83" charset="-128"/>
                <a:cs typeface="Arial"/>
              </a:rPr>
              <a:t>De evenwichtreactie is:</a:t>
            </a:r>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K</a:t>
            </a:r>
            <a:r>
              <a:rPr lang="en-GB" sz="1200" kern="1200" baseline="-25000" dirty="0">
                <a:solidFill>
                  <a:schemeClr val="tx1"/>
                </a:solidFill>
                <a:effectLst/>
                <a:latin typeface="Arial"/>
                <a:ea typeface="ＭＳ Ｐゴシック" pitchFamily="-83" charset="-128"/>
                <a:cs typeface="Arial"/>
              </a:rPr>
              <a:t>co2</a:t>
            </a:r>
            <a:r>
              <a:rPr lang="en-GB" sz="1200" kern="1200" dirty="0">
                <a:solidFill>
                  <a:schemeClr val="tx1"/>
                </a:solidFill>
                <a:effectLst/>
                <a:latin typeface="Arial"/>
                <a:ea typeface="ＭＳ Ｐゴシック" pitchFamily="-83" charset="-128"/>
                <a:cs typeface="Arial"/>
              </a:rPr>
              <a: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r>
              <a:rPr lang="en-GB" sz="1200" kern="1200" dirty="0" err="1">
                <a:solidFill>
                  <a:schemeClr val="tx1"/>
                </a:solidFill>
                <a:effectLst/>
                <a:latin typeface="Arial"/>
                <a:ea typeface="ＭＳ Ｐゴシック" pitchFamily="-83" charset="-128"/>
                <a:cs typeface="Arial"/>
              </a:rPr>
              <a:t>aq</a:t>
            </a:r>
            <a:r>
              <a:rPr lang="en-GB" sz="1200" kern="1200" dirty="0">
                <a:solidFill>
                  <a:schemeClr val="tx1"/>
                </a:solidFill>
                <a:effectLst/>
                <a:latin typeface="Arial"/>
                <a:ea typeface="ＭＳ Ｐゴシック" pitchFamily="-83" charset="-128"/>
                <a:cs typeface="Arial"/>
              </a:rPr>
              <a: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(g)]</a:t>
            </a:r>
          </a:p>
          <a:p>
            <a:r>
              <a:rPr lang="nl-NL" sz="1200" kern="1200" dirty="0">
                <a:solidFill>
                  <a:schemeClr val="tx1"/>
                </a:solidFill>
                <a:effectLst/>
                <a:latin typeface="Arial"/>
                <a:ea typeface="ＭＳ Ｐゴシック" pitchFamily="-83" charset="-128"/>
                <a:cs typeface="Arial"/>
              </a:rPr>
              <a:t>[CO</a:t>
            </a:r>
            <a:r>
              <a:rPr lang="nl-NL" sz="1200" kern="1200" baseline="-25000" dirty="0">
                <a:solidFill>
                  <a:schemeClr val="tx1"/>
                </a:solidFill>
                <a:effectLst/>
                <a:latin typeface="Arial"/>
                <a:ea typeface="ＭＳ Ｐゴシック" pitchFamily="-83" charset="-128"/>
                <a:cs typeface="Arial"/>
              </a:rPr>
              <a:t>2</a:t>
            </a:r>
            <a:r>
              <a:rPr lang="nl-NL" sz="1200" kern="1200" dirty="0">
                <a:solidFill>
                  <a:schemeClr val="tx1"/>
                </a:solidFill>
                <a:effectLst/>
                <a:latin typeface="Arial"/>
                <a:ea typeface="ＭＳ Ｐゴシック" pitchFamily="-83" charset="-128"/>
                <a:cs typeface="Arial"/>
              </a:rPr>
              <a:t>(g)] is 355 en 500 ppm is gelijk aan de P</a:t>
            </a:r>
            <a:r>
              <a:rPr lang="nl-NL" sz="1200" kern="1200" baseline="-25000" dirty="0">
                <a:solidFill>
                  <a:schemeClr val="tx1"/>
                </a:solidFill>
                <a:effectLst/>
                <a:latin typeface="Arial"/>
                <a:ea typeface="ＭＳ Ｐゴシック" pitchFamily="-83" charset="-128"/>
                <a:cs typeface="Arial"/>
              </a:rPr>
              <a:t>co2</a:t>
            </a:r>
            <a:r>
              <a:rPr lang="nl-NL" sz="1200" kern="1200" dirty="0">
                <a:solidFill>
                  <a:schemeClr val="tx1"/>
                </a:solidFill>
                <a:effectLst/>
                <a:latin typeface="Arial"/>
                <a:ea typeface="ＭＳ Ｐゴシック" pitchFamily="-83" charset="-128"/>
                <a:cs typeface="Arial"/>
              </a:rPr>
              <a:t> in atmosferen. De eenheid van K</a:t>
            </a:r>
            <a:r>
              <a:rPr lang="nl-NL" sz="1200" kern="1200" baseline="-25000" dirty="0">
                <a:solidFill>
                  <a:schemeClr val="tx1"/>
                </a:solidFill>
                <a:effectLst/>
                <a:latin typeface="Arial"/>
                <a:ea typeface="ＭＳ Ｐゴシック" pitchFamily="-83" charset="-128"/>
                <a:cs typeface="Arial"/>
              </a:rPr>
              <a:t>co2 </a:t>
            </a:r>
            <a:r>
              <a:rPr lang="nl-NL" sz="1200" kern="1200" dirty="0">
                <a:solidFill>
                  <a:schemeClr val="tx1"/>
                </a:solidFill>
                <a:effectLst/>
                <a:latin typeface="Arial"/>
                <a:ea typeface="ＭＳ Ｐゴシック" pitchFamily="-83" charset="-128"/>
                <a:cs typeface="Arial"/>
              </a:rPr>
              <a:t>is mol/L*atm</a:t>
            </a:r>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K</a:t>
            </a:r>
            <a:r>
              <a:rPr lang="en-GB" sz="1200" kern="1200" baseline="-25000" dirty="0">
                <a:solidFill>
                  <a:schemeClr val="tx1"/>
                </a:solidFill>
                <a:effectLst/>
                <a:latin typeface="Arial"/>
                <a:ea typeface="ＭＳ Ｐゴシック" pitchFamily="-83" charset="-128"/>
                <a:cs typeface="Arial"/>
              </a:rPr>
              <a:t>co2 </a:t>
            </a:r>
            <a:r>
              <a:rPr lang="en-GB" sz="1200" kern="1200" dirty="0">
                <a:solidFill>
                  <a:schemeClr val="tx1"/>
                </a:solidFill>
                <a:effectLst/>
                <a:latin typeface="Arial"/>
                <a:ea typeface="ＭＳ Ｐゴシック" pitchFamily="-83" charset="-128"/>
                <a:cs typeface="Arial"/>
              </a:rPr>
              <a:t>= 3.4 *10</a:t>
            </a:r>
            <a:r>
              <a:rPr lang="en-GB" sz="1200" kern="1200" baseline="30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ofwel</a:t>
            </a:r>
            <a:r>
              <a:rPr lang="en-GB" sz="1200" kern="1200" dirty="0">
                <a:solidFill>
                  <a:schemeClr val="tx1"/>
                </a:solidFill>
                <a:effectLst/>
                <a:latin typeface="Arial"/>
                <a:ea typeface="ＭＳ Ｐゴシック" pitchFamily="-83" charset="-128"/>
                <a:cs typeface="Arial"/>
              </a:rPr>
              <a:t>:</a:t>
            </a:r>
          </a:p>
          <a:p>
            <a:r>
              <a:rPr lang="en-GB" sz="1200" kern="1200" dirty="0">
                <a:solidFill>
                  <a:schemeClr val="tx1"/>
                </a:solidFill>
                <a:effectLst/>
                <a:latin typeface="Arial"/>
                <a:ea typeface="ＭＳ Ｐゴシック" pitchFamily="-83" charset="-128"/>
                <a:cs typeface="Arial"/>
              </a:rPr>
              <a:t>Oude</a:t>
            </a:r>
            <a:r>
              <a:rPr lang="en-GB" sz="1200" kern="1200" baseline="0" dirty="0">
                <a:solidFill>
                  <a:schemeClr val="tx1"/>
                </a:solidFill>
                <a:effectLst/>
                <a:latin typeface="Arial"/>
                <a:ea typeface="ＭＳ Ｐゴシック" pitchFamily="-83" charset="-128"/>
                <a:cs typeface="Arial"/>
              </a:rPr>
              <a:t> </a:t>
            </a:r>
            <a:r>
              <a:rPr lang="en-GB" sz="1200" kern="1200" baseline="0" dirty="0" err="1">
                <a:solidFill>
                  <a:schemeClr val="tx1"/>
                </a:solidFill>
                <a:effectLst/>
                <a:latin typeface="Arial"/>
                <a:ea typeface="ＭＳ Ｐゴシック" pitchFamily="-83" charset="-128"/>
                <a:cs typeface="Arial"/>
              </a:rPr>
              <a:t>situatie</a:t>
            </a:r>
            <a:r>
              <a:rPr lang="en-GB" sz="1200" kern="1200" baseline="0" dirty="0">
                <a:solidFill>
                  <a:schemeClr val="tx1"/>
                </a:solidFill>
                <a:effectLst/>
                <a:latin typeface="Arial"/>
                <a:ea typeface="ＭＳ Ｐゴシック" pitchFamily="-83" charset="-128"/>
                <a:cs typeface="Arial"/>
              </a:rPr>
              <a:t>: </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r>
              <a:rPr lang="en-GB" sz="1200" kern="1200" dirty="0" err="1">
                <a:solidFill>
                  <a:schemeClr val="tx1"/>
                </a:solidFill>
                <a:effectLst/>
                <a:latin typeface="Arial"/>
                <a:ea typeface="ＭＳ Ｐゴシック" pitchFamily="-83" charset="-128"/>
                <a:cs typeface="Arial"/>
              </a:rPr>
              <a:t>aq</a:t>
            </a:r>
            <a:r>
              <a:rPr lang="en-GB" sz="1200" kern="1200" dirty="0">
                <a:solidFill>
                  <a:schemeClr val="tx1"/>
                </a:solidFill>
                <a:effectLst/>
                <a:latin typeface="Arial"/>
                <a:ea typeface="ＭＳ Ｐゴシック" pitchFamily="-83" charset="-128"/>
                <a:cs typeface="Arial"/>
              </a:rPr>
              <a:t>)] = 355 * 10</a:t>
            </a:r>
            <a:r>
              <a:rPr lang="en-GB" sz="1200" kern="1200" baseline="30000" dirty="0">
                <a:solidFill>
                  <a:schemeClr val="tx1"/>
                </a:solidFill>
                <a:effectLst/>
                <a:latin typeface="Arial"/>
                <a:ea typeface="ＭＳ Ｐゴシック" pitchFamily="-83" charset="-128"/>
                <a:cs typeface="Arial"/>
              </a:rPr>
              <a:t>-6</a:t>
            </a:r>
            <a:r>
              <a:rPr lang="en-GB" sz="1200" kern="1200" dirty="0">
                <a:solidFill>
                  <a:schemeClr val="tx1"/>
                </a:solidFill>
                <a:effectLst/>
                <a:latin typeface="Arial"/>
                <a:ea typeface="ＭＳ Ｐゴシック" pitchFamily="-83" charset="-128"/>
                <a:cs typeface="Arial"/>
              </a:rPr>
              <a:t> * 3.4*10</a:t>
            </a:r>
            <a:r>
              <a:rPr lang="en-GB" sz="1200" kern="1200" baseline="30000" dirty="0">
                <a:solidFill>
                  <a:schemeClr val="tx1"/>
                </a:solidFill>
                <a:effectLst/>
                <a:latin typeface="Arial"/>
                <a:ea typeface="ＭＳ Ｐゴシック" pitchFamily="-83" charset="-128"/>
                <a:cs typeface="Arial"/>
              </a:rPr>
              <a:t>-2</a:t>
            </a:r>
            <a:r>
              <a:rPr lang="en-GB" sz="1200" kern="1200" baseline="-25000" dirty="0">
                <a:solidFill>
                  <a:schemeClr val="tx1"/>
                </a:solidFill>
                <a:effectLst/>
                <a:latin typeface="Arial"/>
                <a:ea typeface="ＭＳ Ｐゴシック" pitchFamily="-83" charset="-128"/>
                <a:cs typeface="Arial"/>
              </a:rPr>
              <a:t> </a:t>
            </a:r>
            <a:r>
              <a:rPr lang="en-GB" sz="1200" kern="1200" dirty="0">
                <a:solidFill>
                  <a:schemeClr val="tx1"/>
                </a:solidFill>
                <a:effectLst/>
                <a:latin typeface="Arial"/>
                <a:ea typeface="ＭＳ Ｐゴシック" pitchFamily="-83" charset="-128"/>
                <a:cs typeface="Arial"/>
              </a:rPr>
              <a:t>= 1.2*10</a:t>
            </a:r>
            <a:r>
              <a:rPr lang="en-GB" sz="1200" kern="1200" baseline="30000" dirty="0">
                <a:solidFill>
                  <a:schemeClr val="tx1"/>
                </a:solidFill>
                <a:effectLst/>
                <a:latin typeface="Arial"/>
                <a:ea typeface="ＭＳ Ｐゴシック" pitchFamily="-83" charset="-128"/>
                <a:cs typeface="Arial"/>
              </a:rPr>
              <a:t>-5</a:t>
            </a:r>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mol</a:t>
            </a:r>
            <a:r>
              <a:rPr lang="en-GB" sz="1200" kern="1200" dirty="0">
                <a:solidFill>
                  <a:schemeClr val="tx1"/>
                </a:solidFill>
                <a:effectLst/>
                <a:latin typeface="Arial"/>
                <a:ea typeface="ＭＳ Ｐゴシック" pitchFamily="-83" charset="-128"/>
                <a:cs typeface="Arial"/>
              </a:rPr>
              <a:t>/L </a:t>
            </a:r>
          </a:p>
          <a:p>
            <a:r>
              <a:rPr lang="en-GB" sz="1200" kern="1200" dirty="0" err="1">
                <a:solidFill>
                  <a:schemeClr val="tx1"/>
                </a:solidFill>
                <a:effectLst/>
                <a:latin typeface="Arial"/>
                <a:ea typeface="ＭＳ Ｐゴシック" pitchFamily="-83" charset="-128"/>
                <a:cs typeface="Arial"/>
              </a:rPr>
              <a:t>Nieuwe</a:t>
            </a:r>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situatie</a:t>
            </a:r>
            <a:r>
              <a:rPr lang="en-GB" sz="1200" kern="1200" dirty="0">
                <a:solidFill>
                  <a:schemeClr val="tx1"/>
                </a:solidFill>
                <a:effectLst/>
                <a:latin typeface="Arial"/>
                <a:ea typeface="ＭＳ Ｐゴシック" pitchFamily="-83" charset="-128"/>
                <a:cs typeface="Arial"/>
              </a:rPr>
              <a: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r>
              <a:rPr lang="en-GB" sz="1200" kern="1200" dirty="0" err="1">
                <a:solidFill>
                  <a:schemeClr val="tx1"/>
                </a:solidFill>
                <a:effectLst/>
                <a:latin typeface="Arial"/>
                <a:ea typeface="ＭＳ Ｐゴシック" pitchFamily="-83" charset="-128"/>
                <a:cs typeface="Arial"/>
              </a:rPr>
              <a:t>aq</a:t>
            </a:r>
            <a:r>
              <a:rPr lang="en-GB" sz="1200" kern="1200" dirty="0">
                <a:solidFill>
                  <a:schemeClr val="tx1"/>
                </a:solidFill>
                <a:effectLst/>
                <a:latin typeface="Arial"/>
                <a:ea typeface="ＭＳ Ｐゴシック" pitchFamily="-83" charset="-128"/>
                <a:cs typeface="Arial"/>
              </a:rPr>
              <a:t>)] = 500 * 10</a:t>
            </a:r>
            <a:r>
              <a:rPr lang="en-GB" sz="1200" kern="1200" baseline="30000" dirty="0">
                <a:solidFill>
                  <a:schemeClr val="tx1"/>
                </a:solidFill>
                <a:effectLst/>
                <a:latin typeface="Arial"/>
                <a:ea typeface="ＭＳ Ｐゴシック" pitchFamily="-83" charset="-128"/>
                <a:cs typeface="Arial"/>
              </a:rPr>
              <a:t>-6</a:t>
            </a:r>
            <a:r>
              <a:rPr lang="en-GB" sz="1200" kern="1200" dirty="0">
                <a:solidFill>
                  <a:schemeClr val="tx1"/>
                </a:solidFill>
                <a:effectLst/>
                <a:latin typeface="Arial"/>
                <a:ea typeface="ＭＳ Ｐゴシック" pitchFamily="-83" charset="-128"/>
                <a:cs typeface="Arial"/>
              </a:rPr>
              <a:t> * 3.4*10</a:t>
            </a:r>
            <a:r>
              <a:rPr lang="en-GB" sz="1200" kern="1200" baseline="30000" dirty="0">
                <a:solidFill>
                  <a:schemeClr val="tx1"/>
                </a:solidFill>
                <a:effectLst/>
                <a:latin typeface="Arial"/>
                <a:ea typeface="ＭＳ Ｐゴシック" pitchFamily="-83" charset="-128"/>
                <a:cs typeface="Arial"/>
              </a:rPr>
              <a:t>-2</a:t>
            </a:r>
            <a:r>
              <a:rPr lang="en-GB" sz="1200" kern="1200" baseline="-25000" dirty="0">
                <a:solidFill>
                  <a:schemeClr val="tx1"/>
                </a:solidFill>
                <a:effectLst/>
                <a:latin typeface="Arial"/>
                <a:ea typeface="ＭＳ Ｐゴシック" pitchFamily="-83" charset="-128"/>
                <a:cs typeface="Arial"/>
              </a:rPr>
              <a:t> </a:t>
            </a:r>
            <a:r>
              <a:rPr lang="en-GB" sz="1200" kern="1200" dirty="0">
                <a:solidFill>
                  <a:schemeClr val="tx1"/>
                </a:solidFill>
                <a:effectLst/>
                <a:latin typeface="Arial"/>
                <a:ea typeface="ＭＳ Ｐゴシック" pitchFamily="-83" charset="-128"/>
                <a:cs typeface="Arial"/>
              </a:rPr>
              <a:t>= 1.7*10</a:t>
            </a:r>
            <a:r>
              <a:rPr lang="en-GB" sz="1200" kern="1200" baseline="30000" dirty="0">
                <a:solidFill>
                  <a:schemeClr val="tx1"/>
                </a:solidFill>
                <a:effectLst/>
                <a:latin typeface="Arial"/>
                <a:ea typeface="ＭＳ Ｐゴシック" pitchFamily="-83" charset="-128"/>
                <a:cs typeface="Arial"/>
              </a:rPr>
              <a:t>-5</a:t>
            </a:r>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mol</a:t>
            </a:r>
            <a:r>
              <a:rPr lang="en-GB" sz="1200" kern="1200" dirty="0">
                <a:solidFill>
                  <a:schemeClr val="tx1"/>
                </a:solidFill>
                <a:effectLst/>
                <a:latin typeface="Arial"/>
                <a:ea typeface="ＭＳ Ｐゴシック" pitchFamily="-83" charset="-128"/>
                <a:cs typeface="Arial"/>
              </a:rPr>
              <a:t>/L</a:t>
            </a:r>
          </a:p>
          <a:p>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Stap</a:t>
            </a:r>
            <a:r>
              <a:rPr lang="en-GB" sz="1200" kern="1200" dirty="0">
                <a:solidFill>
                  <a:schemeClr val="tx1"/>
                </a:solidFill>
                <a:effectLst/>
                <a:latin typeface="Arial"/>
                <a:ea typeface="ＭＳ Ｐゴシック" pitchFamily="-83" charset="-128"/>
                <a:cs typeface="Arial"/>
              </a:rPr>
              <a:t> 2:</a:t>
            </a:r>
          </a:p>
          <a:p>
            <a:r>
              <a:rPr lang="en-GB" sz="1200" kern="1200" dirty="0" err="1">
                <a:solidFill>
                  <a:schemeClr val="tx1"/>
                </a:solidFill>
                <a:effectLst/>
                <a:latin typeface="Arial"/>
                <a:ea typeface="ＭＳ Ｐゴシック" pitchFamily="-83" charset="-128"/>
                <a:cs typeface="Arial"/>
              </a:rPr>
              <a:t>Reactie</a:t>
            </a:r>
            <a:r>
              <a:rPr lang="en-GB" sz="1200" kern="1200" dirty="0">
                <a:solidFill>
                  <a:schemeClr val="tx1"/>
                </a:solidFill>
                <a:effectLst/>
                <a:latin typeface="Arial"/>
                <a:ea typeface="ＭＳ Ｐゴシック" pitchFamily="-83" charset="-128"/>
                <a:cs typeface="Arial"/>
              </a:rPr>
              <a:t> 2: CO</a:t>
            </a:r>
            <a:r>
              <a:rPr lang="en-GB" sz="1200" kern="1200" baseline="-25000" dirty="0">
                <a:solidFill>
                  <a:schemeClr val="tx1"/>
                </a:solidFill>
                <a:effectLst/>
                <a:latin typeface="Arial"/>
                <a:ea typeface="ＭＳ Ｐゴシック" pitchFamily="-83" charset="-128"/>
                <a:cs typeface="Arial"/>
              </a:rPr>
              <a:t>2 </a:t>
            </a:r>
            <a:r>
              <a:rPr lang="en-GB" sz="1200" kern="1200" dirty="0">
                <a:solidFill>
                  <a:schemeClr val="tx1"/>
                </a:solidFill>
                <a:effectLst/>
                <a:latin typeface="Arial"/>
                <a:ea typeface="ＭＳ Ｐゴシック" pitchFamily="-83" charset="-128"/>
                <a:cs typeface="Arial"/>
              </a:rPr>
              <a:t>(</a:t>
            </a:r>
            <a:r>
              <a:rPr lang="en-GB" sz="1200" kern="1200" dirty="0" err="1">
                <a:solidFill>
                  <a:schemeClr val="tx1"/>
                </a:solidFill>
                <a:effectLst/>
                <a:latin typeface="Arial"/>
                <a:ea typeface="ＭＳ Ｐゴシック" pitchFamily="-83" charset="-128"/>
                <a:cs typeface="Arial"/>
              </a:rPr>
              <a:t>aq</a:t>
            </a:r>
            <a:r>
              <a:rPr lang="en-GB" sz="1200" kern="1200" dirty="0">
                <a:solidFill>
                  <a:schemeClr val="tx1"/>
                </a:solidFill>
                <a:effectLst/>
                <a:latin typeface="Arial"/>
                <a:ea typeface="ＭＳ Ｐゴシック" pitchFamily="-83" charset="-128"/>
                <a:cs typeface="Arial"/>
              </a:rPr>
              <a:t>) + 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O &lt;-&gt; 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3</a:t>
            </a:r>
            <a:br>
              <a:rPr lang="en-GB" sz="1200" kern="1200" dirty="0">
                <a:solidFill>
                  <a:schemeClr val="tx1"/>
                </a:solidFill>
                <a:effectLst/>
                <a:latin typeface="Arial"/>
                <a:ea typeface="ＭＳ Ｐゴシック" pitchFamily="-83" charset="-128"/>
                <a:cs typeface="Arial"/>
              </a:rPr>
            </a:br>
            <a:r>
              <a:rPr lang="en-GB" sz="1200" kern="1200" dirty="0" err="1">
                <a:solidFill>
                  <a:schemeClr val="tx1"/>
                </a:solidFill>
                <a:effectLst/>
                <a:latin typeface="Arial"/>
                <a:ea typeface="ＭＳ Ｐゴシック" pitchFamily="-83" charset="-128"/>
                <a:cs typeface="Arial"/>
              </a:rPr>
              <a:t>Reactie</a:t>
            </a:r>
            <a:r>
              <a:rPr lang="en-GB" sz="1200" kern="1200" dirty="0">
                <a:solidFill>
                  <a:schemeClr val="tx1"/>
                </a:solidFill>
                <a:effectLst/>
                <a:latin typeface="Arial"/>
                <a:ea typeface="ＭＳ Ｐゴシック" pitchFamily="-83" charset="-128"/>
                <a:cs typeface="Arial"/>
              </a:rPr>
              <a:t> 3: 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 &lt;-&gt; H</a:t>
            </a:r>
            <a:r>
              <a:rPr lang="en-GB" sz="1200" kern="1200" baseline="30000" dirty="0">
                <a:solidFill>
                  <a:schemeClr val="tx1"/>
                </a:solidFill>
                <a:effectLst/>
                <a:latin typeface="Arial"/>
                <a:ea typeface="ＭＳ Ｐゴシック" pitchFamily="-83" charset="-128"/>
                <a:cs typeface="Arial"/>
              </a:rPr>
              <a:t>+ </a:t>
            </a:r>
            <a:r>
              <a:rPr lang="en-GB" sz="1200" kern="1200" dirty="0">
                <a:solidFill>
                  <a:schemeClr val="tx1"/>
                </a:solidFill>
                <a:effectLst/>
                <a:latin typeface="Arial"/>
                <a:ea typeface="ＭＳ Ｐゴシック" pitchFamily="-83" charset="-128"/>
                <a:cs typeface="Arial"/>
              </a:rPr>
              <a:t>+ HCO</a:t>
            </a:r>
            <a:r>
              <a:rPr lang="en-GB" sz="1200" kern="1200" baseline="-25000" dirty="0">
                <a:solidFill>
                  <a:schemeClr val="tx1"/>
                </a:solidFill>
                <a:effectLst/>
                <a:latin typeface="Arial"/>
                <a:ea typeface="ＭＳ Ｐゴシック" pitchFamily="-83" charset="-128"/>
                <a:cs typeface="Arial"/>
              </a:rPr>
              <a:t>3</a:t>
            </a:r>
            <a:r>
              <a:rPr lang="en-GB" sz="1200" kern="1200" baseline="30000" dirty="0">
                <a:solidFill>
                  <a:schemeClr val="tx1"/>
                </a:solidFill>
                <a:effectLst/>
                <a:latin typeface="Arial"/>
                <a:ea typeface="ＭＳ Ｐゴシック" pitchFamily="-83" charset="-128"/>
                <a:cs typeface="Arial"/>
              </a:rPr>
              <a:t>-</a:t>
            </a:r>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 </a:t>
            </a:r>
          </a:p>
          <a:p>
            <a:r>
              <a:rPr lang="en-GB" sz="1200" kern="1200" dirty="0">
                <a:solidFill>
                  <a:schemeClr val="tx1"/>
                </a:solidFill>
                <a:effectLst/>
                <a:latin typeface="Arial"/>
                <a:ea typeface="ＭＳ Ｐゴシック" pitchFamily="-83" charset="-128"/>
                <a:cs typeface="Arial"/>
              </a:rPr>
              <a:t>K</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br>
              <a:rPr lang="en-GB" sz="1200" kern="1200" dirty="0">
                <a:solidFill>
                  <a:schemeClr val="tx1"/>
                </a:solidFill>
                <a:effectLst/>
                <a:latin typeface="Arial"/>
                <a:ea typeface="ＭＳ Ｐゴシック" pitchFamily="-83" charset="-128"/>
                <a:cs typeface="Arial"/>
              </a:rPr>
            </a:br>
            <a:r>
              <a:rPr lang="en-GB" sz="1200" kern="1200" dirty="0">
                <a:solidFill>
                  <a:schemeClr val="tx1"/>
                </a:solidFill>
                <a:effectLst/>
                <a:latin typeface="Arial"/>
                <a:ea typeface="ＭＳ Ｐゴシック" pitchFamily="-83" charset="-128"/>
                <a:cs typeface="Arial"/>
              </a:rPr>
              <a:t>K</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 = [H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]*[HCO</a:t>
            </a:r>
            <a:r>
              <a:rPr lang="en-GB" sz="1200" kern="1200" baseline="-25000" dirty="0">
                <a:solidFill>
                  <a:schemeClr val="tx1"/>
                </a:solidFill>
                <a:effectLst/>
                <a:latin typeface="Arial"/>
                <a:ea typeface="ＭＳ Ｐゴシック" pitchFamily="-83" charset="-128"/>
                <a:cs typeface="Arial"/>
              </a:rPr>
              <a:t>3</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a:t>
            </a:r>
          </a:p>
          <a:p>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dus</a:t>
            </a:r>
            <a:r>
              <a:rPr lang="en-GB" sz="1200" kern="1200" dirty="0">
                <a:solidFill>
                  <a:schemeClr val="tx1"/>
                </a:solidFill>
                <a:effectLst/>
                <a:latin typeface="Arial"/>
                <a:ea typeface="ＭＳ Ｐゴシック" pitchFamily="-83" charset="-128"/>
                <a:cs typeface="Arial"/>
              </a:rPr>
              <a:t> [H</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CO</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 = K</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p>
          <a:p>
            <a:r>
              <a:rPr lang="en-GB" sz="1200" kern="1200" dirty="0">
                <a:solidFill>
                  <a:schemeClr val="tx1"/>
                </a:solidFill>
                <a:effectLst/>
                <a:latin typeface="Arial"/>
                <a:ea typeface="ＭＳ Ｐゴシック" pitchFamily="-83" charset="-128"/>
                <a:cs typeface="Arial"/>
              </a:rPr>
              <a:t>K</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 = [H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][HCO</a:t>
            </a:r>
            <a:r>
              <a:rPr lang="en-GB" sz="1200" kern="1200" baseline="-25000" dirty="0">
                <a:solidFill>
                  <a:schemeClr val="tx1"/>
                </a:solidFill>
                <a:effectLst/>
                <a:latin typeface="Arial"/>
                <a:ea typeface="ＭＳ Ｐゴシック" pitchFamily="-83" charset="-128"/>
                <a:cs typeface="Arial"/>
              </a:rPr>
              <a:t>3</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K</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a:t>
            </a:r>
          </a:p>
          <a:p>
            <a:r>
              <a:rPr lang="en-GB" sz="1200" kern="1200" dirty="0">
                <a:solidFill>
                  <a:schemeClr val="tx1"/>
                </a:solidFill>
                <a:effectLst/>
                <a:latin typeface="Arial"/>
                <a:ea typeface="ＭＳ Ｐゴシック" pitchFamily="-83" charset="-128"/>
                <a:cs typeface="Arial"/>
              </a:rPr>
              <a:t>[H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][HCO</a:t>
            </a:r>
            <a:r>
              <a:rPr lang="en-GB" sz="1200" kern="1200" baseline="-25000" dirty="0">
                <a:solidFill>
                  <a:schemeClr val="tx1"/>
                </a:solidFill>
                <a:effectLst/>
                <a:latin typeface="Arial"/>
                <a:ea typeface="ＭＳ Ｐゴシック" pitchFamily="-83" charset="-128"/>
                <a:cs typeface="Arial"/>
              </a:rPr>
              <a:t>3</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 K</a:t>
            </a:r>
            <a:r>
              <a:rPr lang="en-GB" sz="1200" kern="1200" baseline="-25000" dirty="0">
                <a:solidFill>
                  <a:schemeClr val="tx1"/>
                </a:solidFill>
                <a:effectLst/>
                <a:latin typeface="Arial"/>
                <a:ea typeface="ＭＳ Ｐゴシック" pitchFamily="-83" charset="-128"/>
                <a:cs typeface="Arial"/>
              </a:rPr>
              <a:t>3</a:t>
            </a:r>
            <a:r>
              <a:rPr lang="en-GB" sz="1200" kern="1200" dirty="0">
                <a:solidFill>
                  <a:schemeClr val="tx1"/>
                </a:solidFill>
                <a:effectLst/>
                <a:latin typeface="Arial"/>
                <a:ea typeface="ＭＳ Ｐゴシック" pitchFamily="-83" charset="-128"/>
                <a:cs typeface="Arial"/>
              </a:rPr>
              <a:t> * K</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 </a:t>
            </a:r>
            <a:r>
              <a:rPr lang="en-GB" sz="1200" kern="1200" dirty="0" err="1">
                <a:solidFill>
                  <a:schemeClr val="tx1"/>
                </a:solidFill>
                <a:effectLst/>
                <a:latin typeface="Arial"/>
                <a:ea typeface="ＭＳ Ｐゴシック" pitchFamily="-83" charset="-128"/>
                <a:cs typeface="Arial"/>
              </a:rPr>
              <a:t>K</a:t>
            </a:r>
            <a:r>
              <a:rPr lang="en-GB" sz="1200" kern="1200" baseline="-25000" dirty="0" err="1">
                <a:solidFill>
                  <a:schemeClr val="tx1"/>
                </a:solidFill>
                <a:effectLst/>
                <a:latin typeface="Arial"/>
                <a:ea typeface="ＭＳ Ｐゴシック" pitchFamily="-83" charset="-128"/>
                <a:cs typeface="Arial"/>
              </a:rPr>
              <a:t>tot</a:t>
            </a:r>
            <a:endParaRPr lang="en-GB" sz="1200" kern="1200" baseline="-25000" dirty="0">
              <a:solidFill>
                <a:schemeClr val="tx1"/>
              </a:solidFill>
              <a:effectLst/>
              <a:latin typeface="Arial"/>
              <a:ea typeface="ＭＳ Ｐゴシック" pitchFamily="-83" charset="-128"/>
              <a:cs typeface="Arial"/>
            </a:endParaRPr>
          </a:p>
          <a:p>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Stap</a:t>
            </a:r>
            <a:r>
              <a:rPr lang="en-GB" sz="1200" kern="1200" dirty="0">
                <a:solidFill>
                  <a:schemeClr val="tx1"/>
                </a:solidFill>
                <a:effectLst/>
                <a:latin typeface="Arial"/>
                <a:ea typeface="ＭＳ Ｐゴシック" pitchFamily="-83" charset="-128"/>
                <a:cs typeface="Arial"/>
              </a:rPr>
              <a:t> 3 + 4</a:t>
            </a:r>
          </a:p>
          <a:p>
            <a:r>
              <a:rPr lang="en-GB" sz="1200" kern="1200" dirty="0" err="1">
                <a:solidFill>
                  <a:schemeClr val="tx1"/>
                </a:solidFill>
                <a:effectLst/>
                <a:latin typeface="Arial"/>
                <a:ea typeface="ＭＳ Ｐゴシック" pitchFamily="-83" charset="-128"/>
                <a:cs typeface="Arial"/>
              </a:rPr>
              <a:t>K</a:t>
            </a:r>
            <a:r>
              <a:rPr lang="en-GB" sz="1200" kern="1200" baseline="-25000" dirty="0" err="1">
                <a:solidFill>
                  <a:schemeClr val="tx1"/>
                </a:solidFill>
                <a:effectLst/>
                <a:latin typeface="Arial"/>
                <a:ea typeface="ＭＳ Ｐゴシック" pitchFamily="-83" charset="-128"/>
                <a:cs typeface="Arial"/>
              </a:rPr>
              <a:t>tot</a:t>
            </a:r>
            <a:r>
              <a:rPr lang="en-GB" sz="1200" kern="1200" baseline="-25000" dirty="0">
                <a:solidFill>
                  <a:schemeClr val="tx1"/>
                </a:solidFill>
                <a:effectLst/>
                <a:latin typeface="Arial"/>
                <a:ea typeface="ＭＳ Ｐゴシック" pitchFamily="-83" charset="-128"/>
                <a:cs typeface="Arial"/>
              </a:rPr>
              <a:t> </a:t>
            </a:r>
            <a:r>
              <a:rPr lang="en-GB" sz="1200" kern="1200" dirty="0">
                <a:solidFill>
                  <a:schemeClr val="tx1"/>
                </a:solidFill>
                <a:effectLst/>
                <a:latin typeface="Arial"/>
                <a:ea typeface="ＭＳ Ｐゴシック" pitchFamily="-83" charset="-128"/>
                <a:cs typeface="Arial"/>
              </a:rPr>
              <a:t>= </a:t>
            </a:r>
            <a:r>
              <a:rPr lang="nl-NL" sz="1200" kern="1200" dirty="0">
                <a:solidFill>
                  <a:schemeClr val="tx1"/>
                </a:solidFill>
                <a:effectLst/>
                <a:latin typeface="Arial"/>
                <a:ea typeface="ＭＳ Ｐゴシック" pitchFamily="-83" charset="-128"/>
                <a:cs typeface="Arial"/>
              </a:rPr>
              <a:t>4.45*10</a:t>
            </a:r>
            <a:r>
              <a:rPr lang="nl-NL" sz="1200" kern="1200" baseline="30000" dirty="0">
                <a:solidFill>
                  <a:schemeClr val="tx1"/>
                </a:solidFill>
                <a:effectLst/>
                <a:latin typeface="Arial"/>
                <a:ea typeface="ＭＳ Ｐゴシック" pitchFamily="-83" charset="-128"/>
                <a:cs typeface="Arial"/>
              </a:rPr>
              <a:t>-7</a:t>
            </a:r>
            <a:r>
              <a:rPr lang="nl-NL" sz="1200" kern="1200" dirty="0">
                <a:solidFill>
                  <a:schemeClr val="tx1"/>
                </a:solidFill>
                <a:effectLst/>
                <a:latin typeface="Arial"/>
                <a:ea typeface="ＭＳ Ｐゴシック" pitchFamily="-83" charset="-128"/>
                <a:cs typeface="Arial"/>
              </a:rPr>
              <a:t>,  </a:t>
            </a:r>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[HCO</a:t>
            </a:r>
            <a:r>
              <a:rPr lang="en-GB" sz="1200" kern="1200" baseline="-25000" dirty="0">
                <a:solidFill>
                  <a:schemeClr val="tx1"/>
                </a:solidFill>
                <a:effectLst/>
                <a:latin typeface="Arial"/>
                <a:ea typeface="ＭＳ Ｐゴシック" pitchFamily="-83" charset="-128"/>
                <a:cs typeface="Arial"/>
              </a:rPr>
              <a:t>3</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a:t>
            </a:r>
            <a:r>
              <a:rPr lang="en-GB" sz="1200" kern="1200" dirty="0" err="1">
                <a:solidFill>
                  <a:schemeClr val="tx1"/>
                </a:solidFill>
                <a:effectLst/>
                <a:latin typeface="Arial"/>
                <a:ea typeface="ＭＳ Ｐゴシック" pitchFamily="-83" charset="-128"/>
                <a:cs typeface="Arial"/>
              </a:rPr>
              <a:t>dus</a:t>
            </a:r>
            <a:endParaRPr lang="en-GB" sz="1200" kern="1200" dirty="0">
              <a:solidFill>
                <a:schemeClr val="tx1"/>
              </a:solidFill>
              <a:effectLst/>
              <a:latin typeface="Arial"/>
              <a:ea typeface="ＭＳ Ｐゴシック" pitchFamily="-83" charset="-128"/>
              <a:cs typeface="Arial"/>
            </a:endParaRPr>
          </a:p>
          <a:p>
            <a:r>
              <a:rPr lang="en-GB" sz="1200" kern="1200" dirty="0">
                <a:solidFill>
                  <a:schemeClr val="tx1"/>
                </a:solidFill>
                <a:effectLst/>
                <a:latin typeface="Arial"/>
                <a:ea typeface="ＭＳ Ｐゴシック" pitchFamily="-83" charset="-128"/>
                <a:cs typeface="Arial"/>
              </a:rPr>
              <a:t>[H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a:t>
            </a:r>
            <a:r>
              <a:rPr lang="en-GB" sz="1200" kern="1200" baseline="30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[CO</a:t>
            </a:r>
            <a:r>
              <a:rPr lang="en-GB" sz="1200" kern="1200" baseline="-25000" dirty="0">
                <a:solidFill>
                  <a:schemeClr val="tx1"/>
                </a:solidFill>
                <a:effectLst/>
                <a:latin typeface="Arial"/>
                <a:ea typeface="ＭＳ Ｐゴシック" pitchFamily="-83" charset="-128"/>
                <a:cs typeface="Arial"/>
              </a:rPr>
              <a:t>2</a:t>
            </a:r>
            <a:r>
              <a:rPr lang="en-GB" sz="1200" kern="1200" dirty="0">
                <a:solidFill>
                  <a:schemeClr val="tx1"/>
                </a:solidFill>
                <a:effectLst/>
                <a:latin typeface="Arial"/>
                <a:ea typeface="ＭＳ Ｐゴシック" pitchFamily="-83" charset="-128"/>
                <a:cs typeface="Arial"/>
              </a:rPr>
              <a:t>] = </a:t>
            </a:r>
            <a:r>
              <a:rPr lang="en-GB" sz="1200" kern="1200" dirty="0" err="1">
                <a:solidFill>
                  <a:schemeClr val="tx1"/>
                </a:solidFill>
                <a:effectLst/>
                <a:latin typeface="Arial"/>
                <a:ea typeface="ＭＳ Ｐゴシック" pitchFamily="-83" charset="-128"/>
                <a:cs typeface="Arial"/>
              </a:rPr>
              <a:t>K</a:t>
            </a:r>
            <a:r>
              <a:rPr lang="en-GB" sz="1200" kern="1200" baseline="-25000" dirty="0" err="1">
                <a:solidFill>
                  <a:schemeClr val="tx1"/>
                </a:solidFill>
                <a:effectLst/>
                <a:latin typeface="Arial"/>
                <a:ea typeface="ＭＳ Ｐゴシック" pitchFamily="-83" charset="-128"/>
                <a:cs typeface="Arial"/>
              </a:rPr>
              <a:t>tot</a:t>
            </a:r>
            <a:r>
              <a:rPr lang="en-GB" sz="1200" kern="1200" baseline="-25000" dirty="0">
                <a:solidFill>
                  <a:schemeClr val="tx1"/>
                </a:solidFill>
                <a:effectLst/>
                <a:latin typeface="Arial"/>
                <a:ea typeface="ＭＳ Ｐゴシック" pitchFamily="-83" charset="-128"/>
                <a:cs typeface="Arial"/>
              </a:rPr>
              <a:t> </a:t>
            </a:r>
            <a:br>
              <a:rPr lang="en-GB" sz="1200" kern="1200" dirty="0">
                <a:solidFill>
                  <a:schemeClr val="tx1"/>
                </a:solidFill>
                <a:effectLst/>
                <a:latin typeface="Arial"/>
                <a:ea typeface="ＭＳ Ｐゴシック" pitchFamily="-83" charset="-128"/>
                <a:cs typeface="Arial"/>
              </a:rPr>
            </a:br>
            <a:r>
              <a:rPr lang="en-GB" sz="1200" kern="1200" dirty="0">
                <a:solidFill>
                  <a:schemeClr val="tx1"/>
                </a:solidFill>
                <a:effectLst/>
                <a:latin typeface="Arial"/>
                <a:ea typeface="ＭＳ Ｐゴシック" pitchFamily="-83" charset="-128"/>
                <a:cs typeface="Arial"/>
              </a:rPr>
              <a:t>[H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√(4.45*10</a:t>
            </a:r>
            <a:r>
              <a:rPr lang="en-GB" sz="1200" kern="1200" baseline="30000" dirty="0">
                <a:solidFill>
                  <a:schemeClr val="tx1"/>
                </a:solidFill>
                <a:effectLst/>
                <a:latin typeface="Arial"/>
                <a:ea typeface="ＭＳ Ｐゴシック" pitchFamily="-83" charset="-128"/>
                <a:cs typeface="Arial"/>
              </a:rPr>
              <a:t>-7</a:t>
            </a:r>
            <a:r>
              <a:rPr lang="en-GB" sz="1200" kern="1200" dirty="0">
                <a:solidFill>
                  <a:schemeClr val="tx1"/>
                </a:solidFill>
                <a:effectLst/>
                <a:latin typeface="Arial"/>
                <a:ea typeface="ＭＳ Ｐゴシック" pitchFamily="-83" charset="-128"/>
                <a:cs typeface="Arial"/>
              </a:rPr>
              <a:t>* 1.2*10</a:t>
            </a:r>
            <a:r>
              <a:rPr lang="en-GB" sz="1200" kern="1200" baseline="30000" dirty="0">
                <a:solidFill>
                  <a:schemeClr val="tx1"/>
                </a:solidFill>
                <a:effectLst/>
                <a:latin typeface="Arial"/>
                <a:ea typeface="ＭＳ Ｐゴシック" pitchFamily="-83" charset="-128"/>
                <a:cs typeface="Arial"/>
              </a:rPr>
              <a:t>-5</a:t>
            </a:r>
            <a:r>
              <a:rPr lang="en-GB" sz="1200" kern="1200" dirty="0">
                <a:solidFill>
                  <a:schemeClr val="tx1"/>
                </a:solidFill>
                <a:effectLst/>
                <a:latin typeface="Arial"/>
                <a:ea typeface="ＭＳ Ｐゴシック" pitchFamily="-83" charset="-128"/>
                <a:cs typeface="Arial"/>
              </a:rPr>
              <a:t>), pH = -log(H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 5.65</a:t>
            </a:r>
            <a:br>
              <a:rPr lang="en-GB" sz="1200" kern="1200" dirty="0">
                <a:solidFill>
                  <a:schemeClr val="tx1"/>
                </a:solidFill>
                <a:effectLst/>
                <a:latin typeface="Arial"/>
                <a:ea typeface="ＭＳ Ｐゴシック" pitchFamily="-83" charset="-128"/>
                <a:cs typeface="Arial"/>
              </a:rPr>
            </a:br>
            <a:r>
              <a:rPr lang="en-GB" sz="1200" kern="1200" dirty="0">
                <a:solidFill>
                  <a:schemeClr val="tx1"/>
                </a:solidFill>
                <a:effectLst/>
                <a:latin typeface="Arial"/>
                <a:ea typeface="ＭＳ Ｐゴシック" pitchFamily="-83" charset="-128"/>
                <a:cs typeface="Arial"/>
              </a:rPr>
              <a:t>[H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√(4.45*10</a:t>
            </a:r>
            <a:r>
              <a:rPr lang="en-GB" sz="1200" kern="1200" baseline="30000" dirty="0">
                <a:solidFill>
                  <a:schemeClr val="tx1"/>
                </a:solidFill>
                <a:effectLst/>
                <a:latin typeface="Arial"/>
                <a:ea typeface="ＭＳ Ｐゴシック" pitchFamily="-83" charset="-128"/>
                <a:cs typeface="Arial"/>
              </a:rPr>
              <a:t>-7</a:t>
            </a:r>
            <a:r>
              <a:rPr lang="en-GB" sz="1200" kern="1200" dirty="0">
                <a:solidFill>
                  <a:schemeClr val="tx1"/>
                </a:solidFill>
                <a:effectLst/>
                <a:latin typeface="Arial"/>
                <a:ea typeface="ＭＳ Ｐゴシック" pitchFamily="-83" charset="-128"/>
                <a:cs typeface="Arial"/>
              </a:rPr>
              <a:t>* 1.7*10</a:t>
            </a:r>
            <a:r>
              <a:rPr lang="en-GB" sz="1200" kern="1200" baseline="30000" dirty="0">
                <a:solidFill>
                  <a:schemeClr val="tx1"/>
                </a:solidFill>
                <a:effectLst/>
                <a:latin typeface="Arial"/>
                <a:ea typeface="ＭＳ Ｐゴシック" pitchFamily="-83" charset="-128"/>
                <a:cs typeface="Arial"/>
              </a:rPr>
              <a:t>-5</a:t>
            </a:r>
            <a:r>
              <a:rPr lang="en-GB" sz="1200" kern="1200" dirty="0">
                <a:solidFill>
                  <a:schemeClr val="tx1"/>
                </a:solidFill>
                <a:effectLst/>
                <a:latin typeface="Arial"/>
                <a:ea typeface="ＭＳ Ｐゴシック" pitchFamily="-83" charset="-128"/>
                <a:cs typeface="Arial"/>
              </a:rPr>
              <a:t>), pH = -log(H</a:t>
            </a:r>
            <a:r>
              <a:rPr lang="en-GB" sz="1200" kern="1200" baseline="30000" dirty="0">
                <a:solidFill>
                  <a:schemeClr val="tx1"/>
                </a:solidFill>
                <a:effectLst/>
                <a:latin typeface="Arial"/>
                <a:ea typeface="ＭＳ Ｐゴシック" pitchFamily="-83" charset="-128"/>
                <a:cs typeface="Arial"/>
              </a:rPr>
              <a:t>+</a:t>
            </a:r>
            <a:r>
              <a:rPr lang="en-GB" sz="1200" kern="1200" dirty="0">
                <a:solidFill>
                  <a:schemeClr val="tx1"/>
                </a:solidFill>
                <a:effectLst/>
                <a:latin typeface="Arial"/>
                <a:ea typeface="ＭＳ Ｐゴシック" pitchFamily="-83" charset="-128"/>
                <a:cs typeface="Arial"/>
              </a:rPr>
              <a:t>) = 5.5</a:t>
            </a:r>
            <a:br>
              <a:rPr lang="en-GB" sz="1200" kern="1200" dirty="0">
                <a:solidFill>
                  <a:schemeClr val="tx1"/>
                </a:solidFill>
                <a:effectLst/>
                <a:latin typeface="Arial"/>
                <a:ea typeface="ＭＳ Ｐゴシック" pitchFamily="-83" charset="-128"/>
                <a:cs typeface="Arial"/>
              </a:rPr>
            </a:br>
            <a:endParaRPr lang="en-GB" sz="1200" kern="1200" dirty="0">
              <a:solidFill>
                <a:schemeClr val="tx1"/>
              </a:solidFill>
              <a:effectLst/>
              <a:latin typeface="Arial"/>
              <a:ea typeface="ＭＳ Ｐゴシック" pitchFamily="-83" charset="-128"/>
              <a:cs typeface="Arial"/>
            </a:endParaRPr>
          </a:p>
          <a:p>
            <a:endParaRPr lang="en-GB" dirty="0"/>
          </a:p>
        </p:txBody>
      </p:sp>
      <p:sp>
        <p:nvSpPr>
          <p:cNvPr id="4" name="Slide Number Placeholder 3"/>
          <p:cNvSpPr>
            <a:spLocks noGrp="1"/>
          </p:cNvSpPr>
          <p:nvPr>
            <p:ph type="sldNum" sz="quarter" idx="10"/>
          </p:nvPr>
        </p:nvSpPr>
        <p:spPr/>
        <p:txBody>
          <a:bodyPr/>
          <a:lstStyle/>
          <a:p>
            <a:pPr>
              <a:defRPr/>
            </a:pPr>
            <a:fld id="{9478F717-8760-B748-A6B5-640FD1BB6BB5}" type="slidenum">
              <a:rPr lang="nl-NL" smtClean="0"/>
              <a:pPr>
                <a:defRPr/>
              </a:pPr>
              <a:t>21</a:t>
            </a:fld>
            <a:endParaRPr lang="nl-NL"/>
          </a:p>
        </p:txBody>
      </p:sp>
    </p:spTree>
    <p:extLst>
      <p:ext uri="{BB962C8B-B14F-4D97-AF65-F5344CB8AC3E}">
        <p14:creationId xmlns:p14="http://schemas.microsoft.com/office/powerpoint/2010/main" val="3837906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err="1"/>
              <a:t>Uitwerkingen</a:t>
            </a:r>
            <a:r>
              <a:rPr lang="en-GB" dirty="0"/>
              <a:t> </a:t>
            </a:r>
            <a:r>
              <a:rPr lang="en-GB" dirty="0" err="1"/>
              <a:t>zijn</a:t>
            </a:r>
            <a:r>
              <a:rPr lang="en-GB" dirty="0"/>
              <a:t> in het </a:t>
            </a:r>
            <a:r>
              <a:rPr lang="en-GB" dirty="0" err="1"/>
              <a:t>lesplan</a:t>
            </a:r>
            <a:r>
              <a:rPr lang="en-GB" dirty="0"/>
              <a:t> </a:t>
            </a:r>
            <a:r>
              <a:rPr lang="en-GB" dirty="0" err="1"/>
              <a:t>te</a:t>
            </a:r>
            <a:r>
              <a:rPr lang="en-GB" dirty="0"/>
              <a:t> </a:t>
            </a:r>
            <a:r>
              <a:rPr lang="en-GB" dirty="0" err="1"/>
              <a:t>vinden</a:t>
            </a:r>
            <a:r>
              <a:rPr lang="en-GB" dirty="0"/>
              <a:t> </a:t>
            </a:r>
          </a:p>
        </p:txBody>
      </p:sp>
      <p:sp>
        <p:nvSpPr>
          <p:cNvPr id="4" name="Slide Number Placeholder 3"/>
          <p:cNvSpPr>
            <a:spLocks noGrp="1"/>
          </p:cNvSpPr>
          <p:nvPr>
            <p:ph type="sldNum" sz="quarter" idx="10"/>
          </p:nvPr>
        </p:nvSpPr>
        <p:spPr/>
        <p:txBody>
          <a:bodyPr/>
          <a:lstStyle/>
          <a:p>
            <a:pPr>
              <a:defRPr/>
            </a:pPr>
            <a:fld id="{9478F717-8760-B748-A6B5-640FD1BB6BB5}" type="slidenum">
              <a:rPr lang="nl-NL" smtClean="0"/>
              <a:pPr>
                <a:defRPr/>
              </a:pPr>
              <a:t>22</a:t>
            </a:fld>
            <a:endParaRPr lang="nl-NL"/>
          </a:p>
        </p:txBody>
      </p:sp>
    </p:spTree>
    <p:extLst>
      <p:ext uri="{BB962C8B-B14F-4D97-AF65-F5344CB8AC3E}">
        <p14:creationId xmlns:p14="http://schemas.microsoft.com/office/powerpoint/2010/main" val="3237315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78F717-8760-B748-A6B5-640FD1BB6BB5}" type="slidenum">
              <a:rPr lang="nl-NL" smtClean="0"/>
              <a:pPr>
                <a:defRPr/>
              </a:pPr>
              <a:t>24</a:t>
            </a:fld>
            <a:endParaRPr lang="nl-NL"/>
          </a:p>
        </p:txBody>
      </p:sp>
    </p:spTree>
    <p:extLst>
      <p:ext uri="{BB962C8B-B14F-4D97-AF65-F5344CB8AC3E}">
        <p14:creationId xmlns:p14="http://schemas.microsoft.com/office/powerpoint/2010/main" val="708389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Curriculum schema!</a:t>
            </a:r>
          </a:p>
        </p:txBody>
      </p:sp>
      <p:sp>
        <p:nvSpPr>
          <p:cNvPr id="4" name="Tijdelijke aanduiding voor dianummer 3"/>
          <p:cNvSpPr>
            <a:spLocks noGrp="1"/>
          </p:cNvSpPr>
          <p:nvPr>
            <p:ph type="sldNum" sz="quarter" idx="5"/>
          </p:nvPr>
        </p:nvSpPr>
        <p:spPr/>
        <p:txBody>
          <a:bodyPr/>
          <a:lstStyle/>
          <a:p>
            <a:pPr>
              <a:defRPr/>
            </a:pPr>
            <a:fld id="{15F8E4A2-CD4E-4CD2-804C-21B2E5ED48BE}" type="slidenum">
              <a:rPr lang="en-US" altLang="nl-NL" smtClean="0"/>
              <a:pPr>
                <a:defRPr/>
              </a:pPr>
              <a:t>4</a:t>
            </a:fld>
            <a:endParaRPr lang="en-US" altLang="nl-NL"/>
          </a:p>
        </p:txBody>
      </p:sp>
    </p:spTree>
    <p:extLst>
      <p:ext uri="{BB962C8B-B14F-4D97-AF65-F5344CB8AC3E}">
        <p14:creationId xmlns:p14="http://schemas.microsoft.com/office/powerpoint/2010/main" val="1955545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Vandaag</a:t>
            </a:r>
            <a:r>
              <a:rPr lang="en-US" dirty="0"/>
              <a:t> </a:t>
            </a:r>
            <a:r>
              <a:rPr lang="en-US" dirty="0" err="1"/>
              <a:t>zal</a:t>
            </a:r>
            <a:r>
              <a:rPr lang="en-US" dirty="0"/>
              <a:t> in het </a:t>
            </a:r>
            <a:r>
              <a:rPr lang="en-US" dirty="0" err="1"/>
              <a:t>teken</a:t>
            </a:r>
            <a:r>
              <a:rPr lang="en-US" dirty="0"/>
              <a:t> </a:t>
            </a:r>
            <a:r>
              <a:rPr lang="en-US" dirty="0" err="1"/>
              <a:t>staan</a:t>
            </a:r>
            <a:r>
              <a:rPr lang="en-US" dirty="0"/>
              <a:t> van </a:t>
            </a:r>
            <a:r>
              <a:rPr lang="en-US" dirty="0" err="1"/>
              <a:t>koralen</a:t>
            </a:r>
            <a:r>
              <a:rPr lang="en-US" dirty="0"/>
              <a:t>. </a:t>
            </a:r>
            <a:r>
              <a:rPr lang="en-US" dirty="0" err="1"/>
              <a:t>Koralen</a:t>
            </a:r>
            <a:r>
              <a:rPr lang="en-US" dirty="0"/>
              <a:t> </a:t>
            </a:r>
            <a:r>
              <a:rPr lang="en-US" dirty="0" err="1"/>
              <a:t>zijn</a:t>
            </a:r>
            <a:r>
              <a:rPr lang="en-US" dirty="0"/>
              <a:t> </a:t>
            </a:r>
            <a:r>
              <a:rPr lang="en-US" dirty="0" err="1"/>
              <a:t>eigenlijk</a:t>
            </a:r>
            <a:r>
              <a:rPr lang="en-US" dirty="0"/>
              <a:t> </a:t>
            </a:r>
            <a:r>
              <a:rPr lang="en-US" dirty="0" err="1"/>
              <a:t>een</a:t>
            </a:r>
            <a:r>
              <a:rPr lang="en-US" dirty="0"/>
              <a:t> collective van </a:t>
            </a:r>
            <a:r>
              <a:rPr lang="en-US" dirty="0" err="1"/>
              <a:t>meerdere</a:t>
            </a:r>
            <a:r>
              <a:rPr lang="en-US" dirty="0"/>
              <a:t> </a:t>
            </a:r>
            <a:r>
              <a:rPr lang="en-US" dirty="0" err="1"/>
              <a:t>individuele</a:t>
            </a:r>
            <a:r>
              <a:rPr lang="en-US" dirty="0"/>
              <a:t> </a:t>
            </a:r>
            <a:r>
              <a:rPr lang="en-US" dirty="0" err="1"/>
              <a:t>dieren</a:t>
            </a:r>
            <a:r>
              <a:rPr lang="en-US" dirty="0"/>
              <a:t> (</a:t>
            </a:r>
            <a:r>
              <a:rPr lang="en-US" dirty="0" err="1"/>
              <a:t>poliepen</a:t>
            </a:r>
            <a:r>
              <a:rPr lang="en-US" dirty="0"/>
              <a:t>) die </a:t>
            </a:r>
            <a:r>
              <a:rPr lang="en-US" dirty="0" err="1"/>
              <a:t>tezamen</a:t>
            </a:r>
            <a:r>
              <a:rPr lang="en-US" dirty="0"/>
              <a:t> </a:t>
            </a:r>
            <a:r>
              <a:rPr lang="en-US" dirty="0" err="1"/>
              <a:t>een</a:t>
            </a:r>
            <a:r>
              <a:rPr lang="en-US" dirty="0"/>
              <a:t> </a:t>
            </a:r>
            <a:r>
              <a:rPr lang="en-US" dirty="0" err="1"/>
              <a:t>koraal</a:t>
            </a:r>
            <a:r>
              <a:rPr lang="en-US" dirty="0"/>
              <a:t> </a:t>
            </a:r>
            <a:r>
              <a:rPr lang="en-US" dirty="0" err="1"/>
              <a:t>vormen</a:t>
            </a:r>
            <a:r>
              <a:rPr lang="en-US" dirty="0"/>
              <a:t>. </a:t>
            </a:r>
            <a:r>
              <a:rPr lang="en-US" dirty="0" err="1"/>
              <a:t>Dit</a:t>
            </a:r>
            <a:r>
              <a:rPr lang="en-US" dirty="0"/>
              <a:t> </a:t>
            </a:r>
            <a:r>
              <a:rPr lang="en-US" dirty="0" err="1"/>
              <a:t>zijn</a:t>
            </a:r>
            <a:r>
              <a:rPr lang="en-US" dirty="0"/>
              <a:t> </a:t>
            </a:r>
            <a:r>
              <a:rPr lang="en-US" dirty="0" err="1"/>
              <a:t>dus</a:t>
            </a:r>
            <a:r>
              <a:rPr lang="en-US" dirty="0"/>
              <a:t> </a:t>
            </a:r>
            <a:r>
              <a:rPr lang="en-US" dirty="0" err="1"/>
              <a:t>geen</a:t>
            </a:r>
            <a:r>
              <a:rPr lang="en-US" dirty="0"/>
              <a:t> </a:t>
            </a:r>
            <a:r>
              <a:rPr lang="en-US" dirty="0" err="1"/>
              <a:t>planten</a:t>
            </a:r>
            <a:r>
              <a:rPr lang="en-US" dirty="0"/>
              <a:t>! Ze </a:t>
            </a:r>
            <a:r>
              <a:rPr lang="en-US" dirty="0" err="1"/>
              <a:t>zijn</a:t>
            </a:r>
            <a:r>
              <a:rPr lang="en-US" dirty="0"/>
              <a:t> over de hele </a:t>
            </a:r>
            <a:r>
              <a:rPr lang="en-US" dirty="0" err="1"/>
              <a:t>wereld</a:t>
            </a:r>
            <a:r>
              <a:rPr lang="en-US" dirty="0"/>
              <a:t> </a:t>
            </a:r>
            <a:r>
              <a:rPr lang="en-US" dirty="0" err="1"/>
              <a:t>te</a:t>
            </a:r>
            <a:r>
              <a:rPr lang="en-US" dirty="0"/>
              <a:t> </a:t>
            </a:r>
            <a:r>
              <a:rPr lang="en-US" dirty="0" err="1"/>
              <a:t>vinden</a:t>
            </a:r>
            <a:r>
              <a:rPr lang="en-US" dirty="0"/>
              <a:t>, </a:t>
            </a:r>
            <a:r>
              <a:rPr lang="en-US" dirty="0" err="1"/>
              <a:t>en</a:t>
            </a:r>
            <a:r>
              <a:rPr lang="en-US" dirty="0"/>
              <a:t> </a:t>
            </a:r>
            <a:r>
              <a:rPr lang="en-US" dirty="0" err="1"/>
              <a:t>zijn</a:t>
            </a:r>
            <a:r>
              <a:rPr lang="en-US" dirty="0"/>
              <a:t> </a:t>
            </a:r>
            <a:r>
              <a:rPr lang="en-US" dirty="0" err="1"/>
              <a:t>enorm</a:t>
            </a:r>
            <a:r>
              <a:rPr lang="en-US" dirty="0"/>
              <a:t> </a:t>
            </a:r>
            <a:r>
              <a:rPr lang="en-US" dirty="0" err="1"/>
              <a:t>belangrijk</a:t>
            </a:r>
            <a:r>
              <a:rPr lang="en-US" dirty="0"/>
              <a:t> </a:t>
            </a:r>
            <a:r>
              <a:rPr lang="en-US" dirty="0" err="1"/>
              <a:t>voor</a:t>
            </a:r>
            <a:r>
              <a:rPr lang="en-US" dirty="0"/>
              <a:t> </a:t>
            </a:r>
            <a:r>
              <a:rPr lang="en-US" dirty="0" err="1"/>
              <a:t>mens</a:t>
            </a:r>
            <a:r>
              <a:rPr lang="en-US" dirty="0"/>
              <a:t> </a:t>
            </a:r>
            <a:r>
              <a:rPr lang="en-US" dirty="0" err="1"/>
              <a:t>en</a:t>
            </a:r>
            <a:r>
              <a:rPr lang="en-US" dirty="0"/>
              <a:t> </a:t>
            </a:r>
            <a:r>
              <a:rPr lang="en-US" dirty="0" err="1"/>
              <a:t>dier</a:t>
            </a:r>
            <a:r>
              <a:rPr lang="en-US" dirty="0"/>
              <a:t>. Direct </a:t>
            </a:r>
            <a:r>
              <a:rPr lang="en-US" dirty="0" err="1"/>
              <a:t>en</a:t>
            </a:r>
            <a:r>
              <a:rPr lang="en-US" dirty="0"/>
              <a:t> indirect </a:t>
            </a:r>
            <a:r>
              <a:rPr lang="en-US" dirty="0" err="1"/>
              <a:t>zijn</a:t>
            </a:r>
            <a:r>
              <a:rPr lang="en-US" dirty="0"/>
              <a:t> </a:t>
            </a:r>
            <a:r>
              <a:rPr lang="en-US" dirty="0" err="1"/>
              <a:t>zo’n</a:t>
            </a:r>
            <a:r>
              <a:rPr lang="en-US" dirty="0"/>
              <a:t> 1 </a:t>
            </a:r>
            <a:r>
              <a:rPr lang="en-US" dirty="0" err="1"/>
              <a:t>miljoen</a:t>
            </a:r>
            <a:r>
              <a:rPr lang="en-US" dirty="0"/>
              <a:t> </a:t>
            </a:r>
            <a:r>
              <a:rPr lang="en-US" dirty="0" err="1"/>
              <a:t>soorten</a:t>
            </a:r>
            <a:r>
              <a:rPr lang="en-US" dirty="0"/>
              <a:t> </a:t>
            </a:r>
            <a:r>
              <a:rPr lang="en-US" dirty="0" err="1"/>
              <a:t>aquatische</a:t>
            </a:r>
            <a:r>
              <a:rPr lang="en-US" dirty="0"/>
              <a:t> </a:t>
            </a:r>
            <a:r>
              <a:rPr lang="en-US" dirty="0" err="1"/>
              <a:t>orgnismen</a:t>
            </a:r>
            <a:r>
              <a:rPr lang="en-US" dirty="0"/>
              <a:t> </a:t>
            </a:r>
            <a:r>
              <a:rPr lang="en-US" dirty="0" err="1"/>
              <a:t>afhankelijk</a:t>
            </a:r>
            <a:r>
              <a:rPr lang="en-US" dirty="0"/>
              <a:t> van </a:t>
            </a:r>
            <a:r>
              <a:rPr lang="en-US" dirty="0" err="1"/>
              <a:t>koralen</a:t>
            </a:r>
            <a:r>
              <a:rPr lang="en-US" dirty="0"/>
              <a:t> </a:t>
            </a:r>
            <a:r>
              <a:rPr lang="en-US" dirty="0" err="1"/>
              <a:t>en</a:t>
            </a:r>
            <a:r>
              <a:rPr lang="en-US" dirty="0"/>
              <a:t> </a:t>
            </a:r>
            <a:r>
              <a:rPr lang="en-US" dirty="0" err="1"/>
              <a:t>koraalriffen</a:t>
            </a:r>
            <a:r>
              <a:rPr lang="en-US" dirty="0"/>
              <a:t>. </a:t>
            </a:r>
            <a:r>
              <a:rPr lang="en-US" dirty="0" err="1"/>
              <a:t>Sommige</a:t>
            </a:r>
            <a:r>
              <a:rPr lang="en-US" dirty="0"/>
              <a:t> </a:t>
            </a:r>
            <a:r>
              <a:rPr lang="en-US" dirty="0" err="1"/>
              <a:t>koraalriffen</a:t>
            </a:r>
            <a:r>
              <a:rPr lang="en-US" dirty="0"/>
              <a:t> </a:t>
            </a:r>
            <a:r>
              <a:rPr lang="en-US" dirty="0" err="1"/>
              <a:t>zijn</a:t>
            </a:r>
            <a:r>
              <a:rPr lang="en-US" dirty="0"/>
              <a:t> </a:t>
            </a:r>
            <a:r>
              <a:rPr lang="en-US" dirty="0" err="1"/>
              <a:t>zelfs</a:t>
            </a:r>
            <a:r>
              <a:rPr lang="en-US" dirty="0"/>
              <a:t> </a:t>
            </a:r>
            <a:r>
              <a:rPr lang="en-US" dirty="0" err="1"/>
              <a:t>biodiverser</a:t>
            </a:r>
            <a:r>
              <a:rPr lang="en-US" dirty="0"/>
              <a:t> dan de </a:t>
            </a:r>
            <a:r>
              <a:rPr lang="en-US" dirty="0" err="1"/>
              <a:t>regenwouden</a:t>
            </a:r>
            <a:r>
              <a:rPr lang="en-US" dirty="0"/>
              <a:t> in de </a:t>
            </a:r>
            <a:r>
              <a:rPr lang="en-US" dirty="0" err="1"/>
              <a:t>Amazone</a:t>
            </a:r>
            <a:r>
              <a:rPr lang="en-US" dirty="0"/>
              <a:t>. </a:t>
            </a:r>
            <a:r>
              <a:rPr lang="en-US" dirty="0" err="1"/>
              <a:t>Daarmee</a:t>
            </a:r>
            <a:r>
              <a:rPr lang="en-US" dirty="0"/>
              <a:t> </a:t>
            </a:r>
            <a:r>
              <a:rPr lang="en-US" dirty="0" err="1"/>
              <a:t>fungeren</a:t>
            </a:r>
            <a:r>
              <a:rPr lang="en-US" dirty="0"/>
              <a:t> </a:t>
            </a:r>
            <a:r>
              <a:rPr lang="en-US" dirty="0" err="1"/>
              <a:t>koraalriffen</a:t>
            </a:r>
            <a:r>
              <a:rPr lang="en-US" dirty="0"/>
              <a:t> </a:t>
            </a:r>
            <a:r>
              <a:rPr lang="en-US" dirty="0" err="1"/>
              <a:t>ook</a:t>
            </a:r>
            <a:r>
              <a:rPr lang="en-US" dirty="0"/>
              <a:t> </a:t>
            </a:r>
            <a:r>
              <a:rPr lang="en-US" dirty="0" err="1"/>
              <a:t>als</a:t>
            </a:r>
            <a:r>
              <a:rPr lang="en-US" dirty="0"/>
              <a:t> </a:t>
            </a:r>
            <a:r>
              <a:rPr lang="en-US" dirty="0" err="1"/>
              <a:t>een</a:t>
            </a:r>
            <a:r>
              <a:rPr lang="en-US" dirty="0"/>
              <a:t> </a:t>
            </a:r>
            <a:r>
              <a:rPr lang="en-US" dirty="0" err="1"/>
              <a:t>belangrijke</a:t>
            </a:r>
            <a:r>
              <a:rPr lang="en-US" dirty="0"/>
              <a:t> basis </a:t>
            </a:r>
            <a:r>
              <a:rPr lang="en-US" dirty="0" err="1"/>
              <a:t>voor</a:t>
            </a:r>
            <a:r>
              <a:rPr lang="en-US" dirty="0"/>
              <a:t> </a:t>
            </a:r>
            <a:r>
              <a:rPr lang="en-US" dirty="0" err="1"/>
              <a:t>visserij</a:t>
            </a:r>
            <a:r>
              <a:rPr lang="en-US" dirty="0"/>
              <a:t> </a:t>
            </a:r>
            <a:r>
              <a:rPr lang="en-US" dirty="0" err="1"/>
              <a:t>en</a:t>
            </a:r>
            <a:r>
              <a:rPr lang="en-US" dirty="0"/>
              <a:t> </a:t>
            </a:r>
            <a:r>
              <a:rPr lang="en-US" dirty="0" err="1"/>
              <a:t>als</a:t>
            </a:r>
            <a:r>
              <a:rPr lang="en-US" dirty="0"/>
              <a:t> </a:t>
            </a:r>
            <a:r>
              <a:rPr lang="en-US" dirty="0" err="1"/>
              <a:t>voedselbron</a:t>
            </a:r>
            <a:r>
              <a:rPr lang="en-US" dirty="0"/>
              <a:t> </a:t>
            </a:r>
            <a:r>
              <a:rPr lang="en-US" dirty="0" err="1"/>
              <a:t>voor</a:t>
            </a:r>
            <a:r>
              <a:rPr lang="en-US" dirty="0"/>
              <a:t> </a:t>
            </a:r>
            <a:r>
              <a:rPr lang="en-US" dirty="0" err="1"/>
              <a:t>lokale</a:t>
            </a:r>
            <a:r>
              <a:rPr lang="en-US" dirty="0"/>
              <a:t> </a:t>
            </a:r>
            <a:r>
              <a:rPr lang="en-US" dirty="0" err="1"/>
              <a:t>gemeenschappen</a:t>
            </a:r>
            <a:r>
              <a:rPr lang="en-US" dirty="0"/>
              <a:t>. Ook </a:t>
            </a:r>
            <a:r>
              <a:rPr lang="en-US" dirty="0" err="1"/>
              <a:t>levert</a:t>
            </a:r>
            <a:r>
              <a:rPr lang="en-US" dirty="0"/>
              <a:t> het </a:t>
            </a:r>
            <a:r>
              <a:rPr lang="en-US" dirty="0" err="1"/>
              <a:t>deze</a:t>
            </a:r>
            <a:r>
              <a:rPr lang="en-US" dirty="0"/>
              <a:t> locale </a:t>
            </a:r>
            <a:r>
              <a:rPr lang="en-US" dirty="0" err="1"/>
              <a:t>gemeenschappen</a:t>
            </a:r>
            <a:r>
              <a:rPr lang="en-US" dirty="0"/>
              <a:t> </a:t>
            </a:r>
            <a:r>
              <a:rPr lang="en-US" dirty="0" err="1"/>
              <a:t>veel</a:t>
            </a:r>
            <a:r>
              <a:rPr lang="en-US" dirty="0"/>
              <a:t> geld door </a:t>
            </a:r>
            <a:r>
              <a:rPr lang="en-US" dirty="0" err="1"/>
              <a:t>toerisme</a:t>
            </a:r>
            <a:r>
              <a:rPr lang="en-US" dirty="0"/>
              <a:t>, wat </a:t>
            </a:r>
            <a:r>
              <a:rPr lang="en-US" dirty="0" err="1"/>
              <a:t>ongeveer</a:t>
            </a:r>
            <a:r>
              <a:rPr lang="en-US" dirty="0"/>
              <a:t> 10 </a:t>
            </a:r>
            <a:r>
              <a:rPr lang="en-US" dirty="0" err="1"/>
              <a:t>miljard</a:t>
            </a:r>
            <a:r>
              <a:rPr lang="en-US" dirty="0"/>
              <a:t> </a:t>
            </a:r>
            <a:r>
              <a:rPr lang="en-US" dirty="0" err="1"/>
              <a:t>USDollar</a:t>
            </a:r>
            <a:r>
              <a:rPr lang="en-US" dirty="0"/>
              <a:t> </a:t>
            </a:r>
            <a:r>
              <a:rPr lang="en-US" dirty="0" err="1"/>
              <a:t>oplevert</a:t>
            </a:r>
            <a:r>
              <a:rPr lang="en-US" dirty="0"/>
              <a:t> per </a:t>
            </a:r>
            <a:r>
              <a:rPr lang="en-US" dirty="0" err="1"/>
              <a:t>jaar</a:t>
            </a:r>
            <a:r>
              <a:rPr lang="en-US" dirty="0"/>
              <a:t>. </a:t>
            </a:r>
            <a:r>
              <a:rPr lang="en-US" dirty="0" err="1"/>
              <a:t>Daarnaast</a:t>
            </a:r>
            <a:r>
              <a:rPr lang="en-US" dirty="0"/>
              <a:t> </a:t>
            </a:r>
            <a:r>
              <a:rPr lang="en-US" dirty="0" err="1"/>
              <a:t>spelen</a:t>
            </a:r>
            <a:r>
              <a:rPr lang="en-US" dirty="0"/>
              <a:t> </a:t>
            </a:r>
            <a:r>
              <a:rPr lang="en-US" dirty="0" err="1"/>
              <a:t>koraalriffen</a:t>
            </a:r>
            <a:r>
              <a:rPr lang="en-US" dirty="0"/>
              <a:t> </a:t>
            </a:r>
            <a:r>
              <a:rPr lang="en-US" dirty="0" err="1"/>
              <a:t>een</a:t>
            </a:r>
            <a:r>
              <a:rPr lang="en-US" dirty="0"/>
              <a:t> </a:t>
            </a:r>
            <a:r>
              <a:rPr lang="en-US" dirty="0" err="1"/>
              <a:t>belangrijke</a:t>
            </a:r>
            <a:r>
              <a:rPr lang="en-US" dirty="0"/>
              <a:t> </a:t>
            </a:r>
            <a:r>
              <a:rPr lang="en-US" dirty="0" err="1"/>
              <a:t>rol</a:t>
            </a:r>
            <a:r>
              <a:rPr lang="en-US" dirty="0"/>
              <a:t> in de </a:t>
            </a:r>
            <a:r>
              <a:rPr lang="en-US" dirty="0" err="1"/>
              <a:t>kustbescherming</a:t>
            </a:r>
            <a:r>
              <a:rPr lang="en-US" dirty="0"/>
              <a:t>; </a:t>
            </a:r>
            <a:r>
              <a:rPr lang="en-US" dirty="0" err="1"/>
              <a:t>bij</a:t>
            </a:r>
            <a:r>
              <a:rPr lang="en-US" dirty="0"/>
              <a:t> </a:t>
            </a:r>
            <a:r>
              <a:rPr lang="en-US" dirty="0" err="1"/>
              <a:t>hoogwater</a:t>
            </a:r>
            <a:r>
              <a:rPr lang="en-US" dirty="0"/>
              <a:t> of </a:t>
            </a:r>
            <a:r>
              <a:rPr lang="en-US" dirty="0" err="1"/>
              <a:t>stormen</a:t>
            </a:r>
            <a:r>
              <a:rPr lang="en-US" dirty="0"/>
              <a:t> </a:t>
            </a:r>
            <a:r>
              <a:rPr lang="en-US" dirty="0" err="1"/>
              <a:t>kunnen</a:t>
            </a:r>
            <a:r>
              <a:rPr lang="en-US" dirty="0"/>
              <a:t> ze </a:t>
            </a:r>
            <a:r>
              <a:rPr lang="en-US" dirty="0" err="1"/>
              <a:t>grote</a:t>
            </a:r>
            <a:r>
              <a:rPr lang="en-US" dirty="0"/>
              <a:t> </a:t>
            </a:r>
            <a:r>
              <a:rPr lang="en-US" dirty="0" err="1"/>
              <a:t>golven</a:t>
            </a:r>
            <a:r>
              <a:rPr lang="en-US" dirty="0"/>
              <a:t> </a:t>
            </a:r>
            <a:r>
              <a:rPr lang="en-US" dirty="0" err="1"/>
              <a:t>afbreken</a:t>
            </a:r>
            <a:r>
              <a:rPr lang="en-US" dirty="0"/>
              <a:t> </a:t>
            </a:r>
            <a:r>
              <a:rPr lang="en-US" dirty="0" err="1"/>
              <a:t>en</a:t>
            </a:r>
            <a:r>
              <a:rPr lang="en-US" dirty="0"/>
              <a:t> </a:t>
            </a:r>
            <a:r>
              <a:rPr lang="en-US" dirty="0" err="1"/>
              <a:t>dempen</a:t>
            </a:r>
            <a:r>
              <a:rPr lang="en-US" dirty="0"/>
              <a:t>.</a:t>
            </a:r>
            <a:br>
              <a:rPr lang="en-US" dirty="0"/>
            </a:br>
            <a:br>
              <a:rPr lang="en-US" dirty="0"/>
            </a:b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3658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Het </a:t>
            </a:r>
            <a:r>
              <a:rPr lang="en-US" dirty="0" err="1"/>
              <a:t>koraalrif</a:t>
            </a:r>
            <a:r>
              <a:rPr lang="en-US" dirty="0"/>
              <a:t> is </a:t>
            </a:r>
            <a:r>
              <a:rPr lang="en-US" dirty="0" err="1"/>
              <a:t>een</a:t>
            </a:r>
            <a:r>
              <a:rPr lang="en-US" dirty="0"/>
              <a:t> </a:t>
            </a:r>
            <a:r>
              <a:rPr lang="en-US" dirty="0" err="1"/>
              <a:t>onderwerp</a:t>
            </a:r>
            <a:r>
              <a:rPr lang="en-US" dirty="0"/>
              <a:t> </a:t>
            </a:r>
            <a:r>
              <a:rPr lang="en-US" dirty="0" err="1"/>
              <a:t>dat</a:t>
            </a:r>
            <a:r>
              <a:rPr lang="en-US" dirty="0"/>
              <a:t> </a:t>
            </a:r>
            <a:r>
              <a:rPr lang="en-US" dirty="0" err="1"/>
              <a:t>ook</a:t>
            </a:r>
            <a:r>
              <a:rPr lang="en-US" dirty="0"/>
              <a:t> in het 1e </a:t>
            </a:r>
            <a:r>
              <a:rPr lang="en-US" dirty="0" err="1"/>
              <a:t>jaar</a:t>
            </a:r>
            <a:r>
              <a:rPr lang="en-US" dirty="0"/>
              <a:t> van FPS </a:t>
            </a:r>
            <a:r>
              <a:rPr lang="en-US" dirty="0" err="1"/>
              <a:t>voorbij</a:t>
            </a:r>
            <a:r>
              <a:rPr lang="en-US" dirty="0"/>
              <a:t> </a:t>
            </a:r>
            <a:r>
              <a:rPr lang="en-US" dirty="0" err="1"/>
              <a:t>komt</a:t>
            </a:r>
            <a:r>
              <a:rPr lang="en-US" dirty="0"/>
              <a:t>. </a:t>
            </a:r>
            <a:r>
              <a:rPr lang="en-US" dirty="0" err="1"/>
              <a:t>Daar</a:t>
            </a:r>
            <a:r>
              <a:rPr lang="en-US" dirty="0"/>
              <a:t> </a:t>
            </a:r>
            <a:r>
              <a:rPr lang="en-US" dirty="0" err="1"/>
              <a:t>gaat</a:t>
            </a:r>
            <a:r>
              <a:rPr lang="en-US" dirty="0"/>
              <a:t> over de </a:t>
            </a:r>
            <a:r>
              <a:rPr lang="en-US" dirty="0" err="1"/>
              <a:t>effecten</a:t>
            </a:r>
            <a:r>
              <a:rPr lang="en-US" dirty="0"/>
              <a:t> van </a:t>
            </a:r>
            <a:r>
              <a:rPr lang="en-US" dirty="0" err="1"/>
              <a:t>klimaatverandering</a:t>
            </a:r>
            <a:r>
              <a:rPr lang="en-US" dirty="0"/>
              <a:t> op </a:t>
            </a:r>
            <a:r>
              <a:rPr lang="en-US" dirty="0" err="1"/>
              <a:t>koralen</a:t>
            </a:r>
            <a:r>
              <a:rPr lang="en-US" dirty="0"/>
              <a:t>; coral </a:t>
            </a:r>
            <a:r>
              <a:rPr lang="en-US" dirty="0" err="1"/>
              <a:t>bleeching</a:t>
            </a:r>
            <a:r>
              <a:rPr lang="en-US" dirty="0"/>
              <a:t> </a:t>
            </a:r>
            <a:r>
              <a:rPr lang="en-US" dirty="0" err="1"/>
              <a:t>en</a:t>
            </a:r>
            <a:r>
              <a:rPr lang="en-US" dirty="0"/>
              <a:t> ocean acidification. </a:t>
            </a:r>
            <a:r>
              <a:rPr lang="en-US" dirty="0" err="1"/>
              <a:t>Een</a:t>
            </a:r>
            <a:r>
              <a:rPr lang="en-US" dirty="0"/>
              <a:t> </a:t>
            </a:r>
            <a:r>
              <a:rPr lang="en-US" dirty="0" err="1"/>
              <a:t>onderwerp</a:t>
            </a:r>
            <a:r>
              <a:rPr lang="en-US" dirty="0"/>
              <a:t> </a:t>
            </a:r>
            <a:r>
              <a:rPr lang="en-US" dirty="0" err="1"/>
              <a:t>dat</a:t>
            </a:r>
            <a:r>
              <a:rPr lang="en-US" dirty="0"/>
              <a:t> </a:t>
            </a:r>
            <a:r>
              <a:rPr lang="en-US" dirty="0" err="1"/>
              <a:t>regelmatig</a:t>
            </a:r>
            <a:r>
              <a:rPr lang="en-US" dirty="0"/>
              <a:t> in het </a:t>
            </a:r>
            <a:r>
              <a:rPr lang="en-US" dirty="0" err="1"/>
              <a:t>nieuws</a:t>
            </a:r>
            <a:r>
              <a:rPr lang="en-US" dirty="0"/>
              <a:t> </a:t>
            </a:r>
            <a:r>
              <a:rPr lang="en-US" dirty="0" err="1"/>
              <a:t>komt</a:t>
            </a:r>
            <a:r>
              <a:rPr lang="en-US" dirty="0"/>
              <a:t>. </a:t>
            </a:r>
            <a:r>
              <a:rPr lang="en-US" dirty="0" err="1"/>
              <a:t>Vaak</a:t>
            </a:r>
            <a:r>
              <a:rPr lang="en-US" dirty="0"/>
              <a:t> </a:t>
            </a:r>
            <a:r>
              <a:rPr lang="en-US" dirty="0" err="1"/>
              <a:t>gaat</a:t>
            </a:r>
            <a:r>
              <a:rPr lang="en-US" dirty="0"/>
              <a:t> het over de </a:t>
            </a:r>
            <a:r>
              <a:rPr lang="en-US" dirty="0" err="1"/>
              <a:t>slechte</a:t>
            </a:r>
            <a:r>
              <a:rPr lang="en-US" dirty="0"/>
              <a:t> </a:t>
            </a:r>
            <a:r>
              <a:rPr lang="en-US" dirty="0" err="1"/>
              <a:t>staat</a:t>
            </a:r>
            <a:r>
              <a:rPr lang="en-US" dirty="0"/>
              <a:t> van </a:t>
            </a:r>
            <a:r>
              <a:rPr lang="en-US" dirty="0" err="1"/>
              <a:t>koraalriffen</a:t>
            </a:r>
            <a:r>
              <a:rPr lang="en-US" dirty="0"/>
              <a:t> </a:t>
            </a:r>
            <a:r>
              <a:rPr lang="en-US" dirty="0" err="1"/>
              <a:t>wereldwijd</a:t>
            </a:r>
            <a:r>
              <a:rPr lang="en-US" dirty="0"/>
              <a:t>, </a:t>
            </a:r>
            <a:r>
              <a:rPr lang="en-US" dirty="0" err="1"/>
              <a:t>en</a:t>
            </a:r>
            <a:r>
              <a:rPr lang="en-US" dirty="0"/>
              <a:t> </a:t>
            </a:r>
            <a:r>
              <a:rPr lang="en-US" dirty="0" err="1"/>
              <a:t>een</a:t>
            </a:r>
            <a:r>
              <a:rPr lang="en-US" dirty="0"/>
              <a:t> </a:t>
            </a:r>
            <a:r>
              <a:rPr lang="en-US" dirty="0" err="1"/>
              <a:t>enkele</a:t>
            </a:r>
            <a:r>
              <a:rPr lang="en-US" dirty="0"/>
              <a:t> </a:t>
            </a:r>
            <a:r>
              <a:rPr lang="en-US" dirty="0" err="1"/>
              <a:t>keer</a:t>
            </a:r>
            <a:r>
              <a:rPr lang="en-US" dirty="0"/>
              <a:t> is </a:t>
            </a:r>
            <a:r>
              <a:rPr lang="en-US" dirty="0" err="1"/>
              <a:t>er</a:t>
            </a:r>
            <a:r>
              <a:rPr lang="en-US" dirty="0"/>
              <a:t> </a:t>
            </a:r>
            <a:r>
              <a:rPr lang="en-US" dirty="0" err="1"/>
              <a:t>positief</a:t>
            </a:r>
            <a:r>
              <a:rPr lang="en-US" dirty="0"/>
              <a:t> </a:t>
            </a:r>
            <a:r>
              <a:rPr lang="en-US" dirty="0" err="1"/>
              <a:t>nieuws</a:t>
            </a:r>
            <a:r>
              <a:rPr lang="en-US" dirty="0"/>
              <a:t>, wat dan </a:t>
            </a:r>
            <a:r>
              <a:rPr lang="en-US" dirty="0" err="1"/>
              <a:t>gaat</a:t>
            </a:r>
            <a:r>
              <a:rPr lang="en-US" dirty="0"/>
              <a:t> over </a:t>
            </a:r>
            <a:r>
              <a:rPr lang="en-US" dirty="0" err="1"/>
              <a:t>mogelijkheden</a:t>
            </a:r>
            <a:r>
              <a:rPr lang="en-US" dirty="0"/>
              <a:t> om </a:t>
            </a:r>
            <a:r>
              <a:rPr lang="en-US" dirty="0" err="1"/>
              <a:t>koraalriffen</a:t>
            </a:r>
            <a:r>
              <a:rPr lang="en-US" dirty="0"/>
              <a:t> </a:t>
            </a:r>
            <a:r>
              <a:rPr lang="en-US" dirty="0" err="1"/>
              <a:t>te</a:t>
            </a:r>
            <a:r>
              <a:rPr lang="en-US" dirty="0"/>
              <a:t> redden. </a:t>
            </a:r>
            <a:r>
              <a:rPr lang="en-US" dirty="0" err="1"/>
              <a:t>Vandaag</a:t>
            </a:r>
            <a:r>
              <a:rPr lang="en-US" dirty="0"/>
              <a:t> </a:t>
            </a:r>
            <a:r>
              <a:rPr lang="en-US" dirty="0" err="1"/>
              <a:t>zullen</a:t>
            </a:r>
            <a:r>
              <a:rPr lang="en-US" dirty="0"/>
              <a:t> we </a:t>
            </a:r>
            <a:r>
              <a:rPr lang="en-US" dirty="0" err="1"/>
              <a:t>ons</a:t>
            </a:r>
            <a:r>
              <a:rPr lang="en-US" dirty="0"/>
              <a:t> </a:t>
            </a:r>
            <a:r>
              <a:rPr lang="en-US" dirty="0" err="1"/>
              <a:t>hier</a:t>
            </a:r>
            <a:r>
              <a:rPr lang="en-US" dirty="0"/>
              <a:t> in </a:t>
            </a:r>
            <a:r>
              <a:rPr lang="en-US" dirty="0" err="1"/>
              <a:t>verdiepen</a:t>
            </a:r>
            <a:r>
              <a:rPr lang="en-US" dirty="0"/>
              <a:t> tot in detail; wat </a:t>
            </a:r>
            <a:r>
              <a:rPr lang="en-US" dirty="0" err="1"/>
              <a:t>voor</a:t>
            </a:r>
            <a:r>
              <a:rPr lang="en-US" dirty="0"/>
              <a:t> effect heft </a:t>
            </a:r>
            <a:r>
              <a:rPr lang="en-US" dirty="0" err="1"/>
              <a:t>klimaatverandering</a:t>
            </a:r>
            <a:r>
              <a:rPr lang="en-US" dirty="0"/>
              <a:t> </a:t>
            </a:r>
            <a:r>
              <a:rPr lang="en-US" dirty="0" err="1"/>
              <a:t>nou</a:t>
            </a:r>
            <a:r>
              <a:rPr lang="en-US" dirty="0"/>
              <a:t> </a:t>
            </a:r>
            <a:r>
              <a:rPr lang="en-US" dirty="0" err="1"/>
              <a:t>écht</a:t>
            </a:r>
            <a:r>
              <a:rPr lang="en-US" dirty="0"/>
              <a:t> op </a:t>
            </a:r>
            <a:r>
              <a:rPr lang="en-US" dirty="0" err="1"/>
              <a:t>koraalriffen</a:t>
            </a:r>
            <a:r>
              <a:rPr lang="en-US" dirty="0"/>
              <a:t>? </a:t>
            </a:r>
            <a:r>
              <a:rPr lang="en-US" dirty="0" err="1"/>
              <a:t>Verbleking</a:t>
            </a:r>
            <a:r>
              <a:rPr lang="en-US" dirty="0"/>
              <a:t> </a:t>
            </a:r>
            <a:r>
              <a:rPr lang="en-US" dirty="0" err="1"/>
              <a:t>en</a:t>
            </a:r>
            <a:r>
              <a:rPr lang="en-US" dirty="0"/>
              <a:t> </a:t>
            </a:r>
            <a:r>
              <a:rPr lang="en-US" dirty="0" err="1"/>
              <a:t>oceaanverzuring</a:t>
            </a:r>
            <a:r>
              <a:rPr lang="en-US" dirty="0"/>
              <a:t>; hoe </a:t>
            </a:r>
            <a:r>
              <a:rPr lang="en-US" dirty="0" err="1"/>
              <a:t>werkt</a:t>
            </a:r>
            <a:r>
              <a:rPr lang="en-US" dirty="0"/>
              <a:t> </a:t>
            </a:r>
            <a:r>
              <a:rPr lang="en-US" dirty="0" err="1"/>
              <a:t>dat</a:t>
            </a:r>
            <a:r>
              <a:rPr lang="en-US" dirty="0"/>
              <a:t> </a:t>
            </a:r>
            <a:r>
              <a:rPr lang="en-US" dirty="0" err="1"/>
              <a:t>nou</a:t>
            </a:r>
            <a:r>
              <a:rPr lang="en-US" dirty="0"/>
              <a:t> </a:t>
            </a:r>
            <a:r>
              <a:rPr lang="en-US" dirty="0" err="1"/>
              <a:t>echt</a:t>
            </a:r>
            <a:r>
              <a:rPr lang="en-US" dirty="0"/>
              <a:t>?</a:t>
            </a:r>
            <a:br>
              <a:rPr lang="en-US" dirty="0"/>
            </a:br>
            <a:r>
              <a:rPr lang="en-US" dirty="0"/>
              <a:t>Het is </a:t>
            </a:r>
            <a:r>
              <a:rPr lang="en-US" dirty="0" err="1"/>
              <a:t>altijd</a:t>
            </a:r>
            <a:r>
              <a:rPr lang="en-US" dirty="0"/>
              <a:t> </a:t>
            </a:r>
            <a:r>
              <a:rPr lang="en-US" dirty="0" err="1"/>
              <a:t>belangrijk</a:t>
            </a:r>
            <a:r>
              <a:rPr lang="en-US" dirty="0"/>
              <a:t> om </a:t>
            </a:r>
            <a:r>
              <a:rPr lang="en-US" dirty="0" err="1"/>
              <a:t>een</a:t>
            </a:r>
            <a:r>
              <a:rPr lang="en-US" dirty="0"/>
              <a:t> problem </a:t>
            </a:r>
            <a:r>
              <a:rPr lang="en-US" dirty="0" err="1"/>
              <a:t>eerst</a:t>
            </a:r>
            <a:r>
              <a:rPr lang="en-US" dirty="0"/>
              <a:t> </a:t>
            </a:r>
            <a:r>
              <a:rPr lang="en-US" dirty="0" err="1"/>
              <a:t>goed</a:t>
            </a:r>
            <a:r>
              <a:rPr lang="en-US" dirty="0"/>
              <a:t> </a:t>
            </a:r>
            <a:r>
              <a:rPr lang="en-US" dirty="0" err="1"/>
              <a:t>te</a:t>
            </a:r>
            <a:r>
              <a:rPr lang="en-US" dirty="0"/>
              <a:t> </a:t>
            </a:r>
            <a:r>
              <a:rPr lang="en-US" dirty="0" err="1"/>
              <a:t>begrijpen</a:t>
            </a:r>
            <a:r>
              <a:rPr lang="en-US" dirty="0"/>
              <a:t> </a:t>
            </a:r>
            <a:r>
              <a:rPr lang="en-US" dirty="0" err="1"/>
              <a:t>alvorens</a:t>
            </a:r>
            <a:r>
              <a:rPr lang="en-US" dirty="0"/>
              <a:t> je </a:t>
            </a:r>
            <a:r>
              <a:rPr lang="en-US" dirty="0" err="1"/>
              <a:t>na</a:t>
            </a:r>
            <a:r>
              <a:rPr lang="en-US" dirty="0"/>
              <a:t> </a:t>
            </a:r>
            <a:r>
              <a:rPr lang="en-US" dirty="0" err="1"/>
              <a:t>kunt</a:t>
            </a:r>
            <a:r>
              <a:rPr lang="en-US" dirty="0"/>
              <a:t> </a:t>
            </a:r>
            <a:r>
              <a:rPr lang="en-US" dirty="0" err="1"/>
              <a:t>denken</a:t>
            </a:r>
            <a:r>
              <a:rPr lang="en-US" dirty="0"/>
              <a:t> over </a:t>
            </a:r>
            <a:r>
              <a:rPr lang="en-US" dirty="0" err="1"/>
              <a:t>oplossingen</a:t>
            </a:r>
            <a:r>
              <a:rPr lang="en-US" dirty="0"/>
              <a:t>. </a:t>
            </a:r>
            <a:r>
              <a:rPr lang="en-US" dirty="0" err="1"/>
              <a:t>Daarom</a:t>
            </a:r>
            <a:r>
              <a:rPr lang="en-US" dirty="0"/>
              <a:t> </a:t>
            </a:r>
            <a:r>
              <a:rPr lang="en-US" dirty="0" err="1"/>
              <a:t>ligt</a:t>
            </a:r>
            <a:r>
              <a:rPr lang="en-US" dirty="0"/>
              <a:t> de </a:t>
            </a:r>
            <a:r>
              <a:rPr lang="en-US" dirty="0" err="1"/>
              <a:t>nadruk</a:t>
            </a:r>
            <a:r>
              <a:rPr lang="en-US" dirty="0"/>
              <a:t> van </a:t>
            </a:r>
            <a:r>
              <a:rPr lang="en-US" dirty="0" err="1"/>
              <a:t>dit</a:t>
            </a:r>
            <a:r>
              <a:rPr lang="en-US" dirty="0"/>
              <a:t> </a:t>
            </a:r>
            <a:r>
              <a:rPr lang="en-US" dirty="0" err="1"/>
              <a:t>proefcollege</a:t>
            </a:r>
            <a:r>
              <a:rPr lang="en-US" dirty="0"/>
              <a:t> op de </a:t>
            </a:r>
            <a:r>
              <a:rPr lang="en-US" dirty="0" err="1"/>
              <a:t>oorzaken</a:t>
            </a:r>
            <a:r>
              <a:rPr lang="en-US" dirty="0"/>
              <a:t> van coral </a:t>
            </a:r>
            <a:r>
              <a:rPr lang="en-US" dirty="0" err="1"/>
              <a:t>bleeching</a:t>
            </a:r>
            <a:r>
              <a:rPr lang="en-US" dirty="0"/>
              <a:t> </a:t>
            </a:r>
            <a:r>
              <a:rPr lang="en-US" dirty="0" err="1"/>
              <a:t>en</a:t>
            </a:r>
            <a:r>
              <a:rPr lang="en-US" dirty="0"/>
              <a:t> ocean acidification. </a:t>
            </a:r>
            <a:r>
              <a:rPr lang="en-US" dirty="0" err="1"/>
              <a:t>Dit</a:t>
            </a:r>
            <a:r>
              <a:rPr lang="en-US" dirty="0"/>
              <a:t> </a:t>
            </a:r>
            <a:r>
              <a:rPr lang="en-US" dirty="0" err="1"/>
              <a:t>haakt</a:t>
            </a:r>
            <a:r>
              <a:rPr lang="en-US" dirty="0"/>
              <a:t> </a:t>
            </a:r>
            <a:r>
              <a:rPr lang="en-US" dirty="0" err="1"/>
              <a:t>ook</a:t>
            </a:r>
            <a:r>
              <a:rPr lang="en-US" dirty="0"/>
              <a:t> </a:t>
            </a:r>
            <a:r>
              <a:rPr lang="en-US" dirty="0" err="1"/>
              <a:t>goed</a:t>
            </a:r>
            <a:r>
              <a:rPr lang="en-US" dirty="0"/>
              <a:t> </a:t>
            </a:r>
            <a:r>
              <a:rPr lang="en-US" dirty="0" err="1"/>
              <a:t>aan</a:t>
            </a:r>
            <a:r>
              <a:rPr lang="en-US" dirty="0"/>
              <a:t> op het </a:t>
            </a:r>
            <a:r>
              <a:rPr lang="en-US" dirty="0" err="1"/>
              <a:t>artikel</a:t>
            </a:r>
            <a:r>
              <a:rPr lang="en-US" dirty="0"/>
              <a:t> </a:t>
            </a:r>
            <a:r>
              <a:rPr lang="en-US" dirty="0" err="1"/>
              <a:t>dat</a:t>
            </a:r>
            <a:r>
              <a:rPr lang="en-US" dirty="0"/>
              <a:t> </a:t>
            </a:r>
            <a:r>
              <a:rPr lang="en-US" dirty="0" err="1"/>
              <a:t>jullie</a:t>
            </a:r>
            <a:r>
              <a:rPr lang="en-US" dirty="0"/>
              <a:t> </a:t>
            </a:r>
            <a:r>
              <a:rPr lang="en-US" dirty="0" err="1"/>
              <a:t>gelezen</a:t>
            </a:r>
            <a:r>
              <a:rPr lang="en-US" dirty="0"/>
              <a:t> </a:t>
            </a:r>
            <a:r>
              <a:rPr lang="en-US" dirty="0" err="1"/>
              <a:t>hebben</a:t>
            </a:r>
            <a:r>
              <a:rPr lang="en-US" dirty="0"/>
              <a:t> </a:t>
            </a:r>
            <a:r>
              <a:rPr lang="en-US" dirty="0" err="1"/>
              <a:t>voorafgaand</a:t>
            </a:r>
            <a:r>
              <a:rPr lang="en-US" dirty="0"/>
              <a:t> </a:t>
            </a:r>
            <a:r>
              <a:rPr lang="en-US" dirty="0" err="1"/>
              <a:t>aan</a:t>
            </a:r>
            <a:r>
              <a:rPr lang="en-US" dirty="0"/>
              <a:t> </a:t>
            </a:r>
            <a:r>
              <a:rPr lang="en-US" dirty="0" err="1"/>
              <a:t>dit</a:t>
            </a:r>
            <a:r>
              <a:rPr lang="en-US" dirty="0"/>
              <a:t> college.</a:t>
            </a:r>
            <a:br>
              <a:rPr lang="en-US" dirty="0"/>
            </a:b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592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Als</a:t>
            </a:r>
            <a:r>
              <a:rPr lang="en-US" dirty="0"/>
              <a:t> we het </a:t>
            </a:r>
            <a:r>
              <a:rPr lang="en-US" dirty="0" err="1"/>
              <a:t>hebben</a:t>
            </a:r>
            <a:r>
              <a:rPr lang="en-US" dirty="0"/>
              <a:t> over </a:t>
            </a:r>
            <a:r>
              <a:rPr lang="en-US" dirty="0" err="1"/>
              <a:t>koraal</a:t>
            </a:r>
            <a:r>
              <a:rPr lang="en-US" dirty="0"/>
              <a:t> </a:t>
            </a:r>
            <a:r>
              <a:rPr lang="en-US" dirty="0" err="1"/>
              <a:t>verbleking</a:t>
            </a:r>
            <a:r>
              <a:rPr lang="en-US" dirty="0"/>
              <a:t>, dan </a:t>
            </a:r>
            <a:r>
              <a:rPr lang="en-US" dirty="0" err="1"/>
              <a:t>ziet</a:t>
            </a:r>
            <a:r>
              <a:rPr lang="en-US" dirty="0"/>
              <a:t> </a:t>
            </a:r>
            <a:r>
              <a:rPr lang="en-US" dirty="0" err="1"/>
              <a:t>dit</a:t>
            </a:r>
            <a:r>
              <a:rPr lang="en-US" dirty="0"/>
              <a:t> </a:t>
            </a:r>
            <a:r>
              <a:rPr lang="en-US" dirty="0" err="1"/>
              <a:t>er</a:t>
            </a:r>
            <a:r>
              <a:rPr lang="en-US" dirty="0"/>
              <a:t> zo </a:t>
            </a:r>
            <a:r>
              <a:rPr lang="en-US" dirty="0" err="1"/>
              <a:t>uit</a:t>
            </a:r>
            <a:r>
              <a:rPr lang="en-US" dirty="0"/>
              <a:t>. </a:t>
            </a:r>
            <a:r>
              <a:rPr lang="en-US" dirty="0" err="1"/>
              <a:t>Koraal</a:t>
            </a:r>
            <a:r>
              <a:rPr lang="en-US" dirty="0"/>
              <a:t> is van nature </a:t>
            </a:r>
            <a:r>
              <a:rPr lang="en-US" dirty="0" err="1"/>
              <a:t>een</a:t>
            </a:r>
            <a:r>
              <a:rPr lang="en-US" dirty="0"/>
              <a:t> wit </a:t>
            </a:r>
            <a:r>
              <a:rPr lang="en-US" dirty="0" err="1"/>
              <a:t>organisme</a:t>
            </a:r>
            <a:r>
              <a:rPr lang="en-US" dirty="0"/>
              <a:t>, </a:t>
            </a:r>
            <a:r>
              <a:rPr lang="en-US" dirty="0" err="1"/>
              <a:t>en</a:t>
            </a:r>
            <a:r>
              <a:rPr lang="en-US" dirty="0"/>
              <a:t> </a:t>
            </a:r>
            <a:r>
              <a:rPr lang="en-US" dirty="0" err="1"/>
              <a:t>dankt</a:t>
            </a:r>
            <a:r>
              <a:rPr lang="en-US" dirty="0"/>
              <a:t> al </a:t>
            </a:r>
            <a:r>
              <a:rPr lang="en-US" dirty="0" err="1"/>
              <a:t>haar</a:t>
            </a:r>
            <a:r>
              <a:rPr lang="en-US" dirty="0"/>
              <a:t> </a:t>
            </a:r>
            <a:r>
              <a:rPr lang="en-US" dirty="0" err="1"/>
              <a:t>kleur</a:t>
            </a:r>
            <a:r>
              <a:rPr lang="en-US" dirty="0"/>
              <a:t> </a:t>
            </a:r>
            <a:r>
              <a:rPr lang="en-US" dirty="0" err="1"/>
              <a:t>aan</a:t>
            </a:r>
            <a:r>
              <a:rPr lang="en-US" dirty="0"/>
              <a:t> </a:t>
            </a:r>
            <a:r>
              <a:rPr lang="en-US" dirty="0" err="1"/>
              <a:t>specifieke</a:t>
            </a:r>
            <a:r>
              <a:rPr lang="en-US" dirty="0"/>
              <a:t> </a:t>
            </a:r>
            <a:r>
              <a:rPr lang="en-US" dirty="0" err="1"/>
              <a:t>algen</a:t>
            </a:r>
            <a:r>
              <a:rPr lang="en-US" dirty="0"/>
              <a:t>, Zooxanthellae die </a:t>
            </a:r>
            <a:r>
              <a:rPr lang="en-US" dirty="0" err="1"/>
              <a:t>zich</a:t>
            </a:r>
            <a:r>
              <a:rPr lang="en-US" dirty="0"/>
              <a:t> </a:t>
            </a:r>
            <a:r>
              <a:rPr lang="en-US" dirty="0" err="1"/>
              <a:t>nestelen</a:t>
            </a:r>
            <a:r>
              <a:rPr lang="en-US" dirty="0"/>
              <a:t> in de </a:t>
            </a:r>
            <a:r>
              <a:rPr lang="en-US" dirty="0" err="1"/>
              <a:t>koralen</a:t>
            </a:r>
            <a:r>
              <a:rPr lang="en-US" dirty="0"/>
              <a:t>. </a:t>
            </a:r>
            <a:r>
              <a:rPr lang="en-US" dirty="0" err="1"/>
              <a:t>Deze</a:t>
            </a:r>
            <a:r>
              <a:rPr lang="en-US" dirty="0"/>
              <a:t> </a:t>
            </a:r>
            <a:r>
              <a:rPr lang="en-US" dirty="0" err="1"/>
              <a:t>algen</a:t>
            </a:r>
            <a:r>
              <a:rPr lang="en-US" dirty="0"/>
              <a:t> </a:t>
            </a:r>
            <a:r>
              <a:rPr lang="en-US" dirty="0" err="1"/>
              <a:t>voorzien</a:t>
            </a:r>
            <a:r>
              <a:rPr lang="en-US" dirty="0"/>
              <a:t> de </a:t>
            </a:r>
            <a:r>
              <a:rPr lang="en-US" dirty="0" err="1"/>
              <a:t>koralen</a:t>
            </a:r>
            <a:r>
              <a:rPr lang="en-US" dirty="0"/>
              <a:t> van </a:t>
            </a:r>
            <a:r>
              <a:rPr lang="en-US" dirty="0" err="1"/>
              <a:t>nutriënten</a:t>
            </a:r>
            <a:r>
              <a:rPr lang="en-US" dirty="0"/>
              <a:t> </a:t>
            </a:r>
            <a:r>
              <a:rPr lang="en-US" dirty="0" err="1"/>
              <a:t>en</a:t>
            </a:r>
            <a:r>
              <a:rPr lang="en-US" dirty="0"/>
              <a:t> de </a:t>
            </a:r>
            <a:r>
              <a:rPr lang="en-US" dirty="0" err="1"/>
              <a:t>koralen</a:t>
            </a:r>
            <a:r>
              <a:rPr lang="en-US" dirty="0"/>
              <a:t> </a:t>
            </a:r>
            <a:r>
              <a:rPr lang="en-US" dirty="0" err="1"/>
              <a:t>voorzien</a:t>
            </a:r>
            <a:r>
              <a:rPr lang="en-US" dirty="0"/>
              <a:t> </a:t>
            </a:r>
            <a:r>
              <a:rPr lang="en-US" dirty="0" err="1"/>
              <a:t>deze</a:t>
            </a:r>
            <a:r>
              <a:rPr lang="en-US" dirty="0"/>
              <a:t> </a:t>
            </a:r>
            <a:r>
              <a:rPr lang="en-US" dirty="0" err="1"/>
              <a:t>algen</a:t>
            </a:r>
            <a:r>
              <a:rPr lang="en-US" dirty="0"/>
              <a:t> van </a:t>
            </a:r>
            <a:r>
              <a:rPr lang="en-US" dirty="0" err="1"/>
              <a:t>een</a:t>
            </a:r>
            <a:r>
              <a:rPr lang="en-US" dirty="0"/>
              <a:t> </a:t>
            </a:r>
            <a:r>
              <a:rPr lang="en-US" dirty="0" err="1"/>
              <a:t>veilig</a:t>
            </a:r>
            <a:r>
              <a:rPr lang="en-US" dirty="0"/>
              <a:t> </a:t>
            </a:r>
            <a:r>
              <a:rPr lang="en-US" dirty="0" err="1"/>
              <a:t>onderdak</a:t>
            </a:r>
            <a:r>
              <a:rPr lang="en-US" dirty="0"/>
              <a:t>. </a:t>
            </a:r>
            <a:r>
              <a:rPr lang="en-US" dirty="0" err="1"/>
              <a:t>Deze</a:t>
            </a:r>
            <a:r>
              <a:rPr lang="en-US" dirty="0"/>
              <a:t> </a:t>
            </a:r>
            <a:r>
              <a:rPr lang="en-US" dirty="0" err="1"/>
              <a:t>interactie</a:t>
            </a:r>
            <a:r>
              <a:rPr lang="en-US" dirty="0"/>
              <a:t> </a:t>
            </a:r>
            <a:r>
              <a:rPr lang="en-US" dirty="0" err="1"/>
              <a:t>heet</a:t>
            </a:r>
            <a:r>
              <a:rPr lang="en-US" dirty="0"/>
              <a:t> </a:t>
            </a:r>
            <a:r>
              <a:rPr lang="en-US" dirty="0" err="1"/>
              <a:t>ook</a:t>
            </a:r>
            <a:r>
              <a:rPr lang="en-US" dirty="0"/>
              <a:t> </a:t>
            </a:r>
            <a:r>
              <a:rPr lang="en-US" dirty="0" err="1"/>
              <a:t>wel</a:t>
            </a:r>
            <a:r>
              <a:rPr lang="en-US" dirty="0"/>
              <a:t> </a:t>
            </a:r>
            <a:r>
              <a:rPr lang="en-US" dirty="0" err="1"/>
              <a:t>een</a:t>
            </a:r>
            <a:r>
              <a:rPr lang="en-US" dirty="0"/>
              <a:t> </a:t>
            </a:r>
            <a:r>
              <a:rPr lang="en-US" dirty="0" err="1"/>
              <a:t>symbiotische</a:t>
            </a:r>
            <a:r>
              <a:rPr lang="en-US" dirty="0"/>
              <a:t> </a:t>
            </a:r>
            <a:r>
              <a:rPr lang="en-US" dirty="0" err="1"/>
              <a:t>relatie</a:t>
            </a:r>
            <a:r>
              <a:rPr lang="en-US" dirty="0"/>
              <a:t>. We </a:t>
            </a:r>
            <a:r>
              <a:rPr lang="en-US" dirty="0" err="1"/>
              <a:t>spreken</a:t>
            </a:r>
            <a:r>
              <a:rPr lang="en-US" dirty="0"/>
              <a:t> van </a:t>
            </a:r>
            <a:r>
              <a:rPr lang="en-US" dirty="0" err="1"/>
              <a:t>koraal</a:t>
            </a:r>
            <a:r>
              <a:rPr lang="en-US" dirty="0"/>
              <a:t> </a:t>
            </a:r>
            <a:r>
              <a:rPr lang="en-US" dirty="0" err="1"/>
              <a:t>verbleking</a:t>
            </a:r>
            <a:r>
              <a:rPr lang="en-US" dirty="0"/>
              <a:t> </a:t>
            </a:r>
            <a:r>
              <a:rPr lang="en-US" dirty="0" err="1"/>
              <a:t>als</a:t>
            </a:r>
            <a:r>
              <a:rPr lang="en-US" dirty="0"/>
              <a:t> </a:t>
            </a:r>
            <a:r>
              <a:rPr lang="en-US" dirty="0" err="1"/>
              <a:t>deze</a:t>
            </a:r>
            <a:r>
              <a:rPr lang="en-US" dirty="0"/>
              <a:t> Zooxanthellae de </a:t>
            </a:r>
            <a:r>
              <a:rPr lang="en-US" dirty="0" err="1"/>
              <a:t>koraal</a:t>
            </a:r>
            <a:r>
              <a:rPr lang="en-US" dirty="0"/>
              <a:t> </a:t>
            </a:r>
            <a:r>
              <a:rPr lang="en-US" dirty="0" err="1"/>
              <a:t>verlaten</a:t>
            </a:r>
            <a:r>
              <a:rPr lang="en-US" dirty="0"/>
              <a:t>, </a:t>
            </a:r>
            <a:r>
              <a:rPr lang="en-US" dirty="0" err="1"/>
              <a:t>waardoor</a:t>
            </a:r>
            <a:r>
              <a:rPr lang="en-US" dirty="0"/>
              <a:t> ze </a:t>
            </a:r>
            <a:r>
              <a:rPr lang="en-US" dirty="0" err="1"/>
              <a:t>dus</a:t>
            </a:r>
            <a:r>
              <a:rPr lang="en-US" dirty="0"/>
              <a:t> </a:t>
            </a:r>
            <a:r>
              <a:rPr lang="en-US" dirty="0" err="1"/>
              <a:t>niet</a:t>
            </a:r>
            <a:r>
              <a:rPr lang="en-US" dirty="0"/>
              <a:t> </a:t>
            </a:r>
            <a:r>
              <a:rPr lang="en-US" dirty="0" err="1"/>
              <a:t>alleen</a:t>
            </a:r>
            <a:r>
              <a:rPr lang="en-US" dirty="0"/>
              <a:t> wit </a:t>
            </a:r>
            <a:r>
              <a:rPr lang="en-US" dirty="0" err="1"/>
              <a:t>kleuren</a:t>
            </a:r>
            <a:r>
              <a:rPr lang="en-US" dirty="0"/>
              <a:t>, maar </a:t>
            </a:r>
            <a:r>
              <a:rPr lang="en-US" dirty="0" err="1"/>
              <a:t>dus</a:t>
            </a:r>
            <a:r>
              <a:rPr lang="en-US" dirty="0"/>
              <a:t> </a:t>
            </a:r>
            <a:r>
              <a:rPr lang="en-US" dirty="0" err="1"/>
              <a:t>ook</a:t>
            </a:r>
            <a:r>
              <a:rPr lang="en-US" dirty="0"/>
              <a:t> </a:t>
            </a:r>
            <a:r>
              <a:rPr lang="en-US" dirty="0" err="1"/>
              <a:t>vitale</a:t>
            </a:r>
            <a:r>
              <a:rPr lang="en-US" dirty="0"/>
              <a:t> </a:t>
            </a:r>
            <a:r>
              <a:rPr lang="en-US" dirty="0" err="1"/>
              <a:t>nutriënten</a:t>
            </a:r>
            <a:r>
              <a:rPr lang="en-US" dirty="0"/>
              <a:t> </a:t>
            </a:r>
            <a:r>
              <a:rPr lang="en-US" dirty="0" err="1"/>
              <a:t>missen</a:t>
            </a:r>
            <a:r>
              <a:rPr lang="en-US" dirty="0"/>
              <a:t>. De </a:t>
            </a:r>
            <a:r>
              <a:rPr lang="en-US" dirty="0" err="1"/>
              <a:t>reden</a:t>
            </a:r>
            <a:r>
              <a:rPr lang="en-US" dirty="0"/>
              <a:t> </a:t>
            </a:r>
            <a:r>
              <a:rPr lang="en-US" dirty="0" err="1"/>
              <a:t>dat</a:t>
            </a:r>
            <a:r>
              <a:rPr lang="en-US" dirty="0"/>
              <a:t> de Zooxanthellae de </a:t>
            </a:r>
            <a:r>
              <a:rPr lang="en-US" dirty="0" err="1"/>
              <a:t>koraal</a:t>
            </a:r>
            <a:r>
              <a:rPr lang="en-US" dirty="0"/>
              <a:t> </a:t>
            </a:r>
            <a:r>
              <a:rPr lang="en-US" dirty="0" err="1"/>
              <a:t>verlaten</a:t>
            </a:r>
            <a:r>
              <a:rPr lang="en-US" dirty="0"/>
              <a:t> door </a:t>
            </a:r>
            <a:r>
              <a:rPr lang="en-US" dirty="0" err="1"/>
              <a:t>physiologische</a:t>
            </a:r>
            <a:r>
              <a:rPr lang="en-US" dirty="0"/>
              <a:t> stress door </a:t>
            </a:r>
            <a:r>
              <a:rPr lang="en-US" dirty="0" err="1"/>
              <a:t>schommelingen</a:t>
            </a:r>
            <a:r>
              <a:rPr lang="en-US" dirty="0"/>
              <a:t> in </a:t>
            </a:r>
            <a:r>
              <a:rPr lang="en-US" dirty="0" err="1"/>
              <a:t>o.a.</a:t>
            </a:r>
            <a:r>
              <a:rPr lang="en-US" dirty="0"/>
              <a:t> </a:t>
            </a:r>
            <a:r>
              <a:rPr lang="en-US" dirty="0" err="1"/>
              <a:t>zeewatertemperaturen</a:t>
            </a:r>
            <a:r>
              <a:rPr lang="en-US" dirty="0"/>
              <a:t>. Met name de </a:t>
            </a:r>
            <a:r>
              <a:rPr lang="en-US" dirty="0" err="1"/>
              <a:t>stijging</a:t>
            </a:r>
            <a:r>
              <a:rPr lang="en-US" dirty="0"/>
              <a:t> van de </a:t>
            </a:r>
            <a:r>
              <a:rPr lang="en-US" dirty="0" err="1"/>
              <a:t>zeewatertemperatuur</a:t>
            </a:r>
            <a:r>
              <a:rPr lang="en-US" dirty="0"/>
              <a:t> </a:t>
            </a:r>
            <a:r>
              <a:rPr lang="en-US" dirty="0" err="1"/>
              <a:t>zorgt</a:t>
            </a:r>
            <a:r>
              <a:rPr lang="en-US" dirty="0"/>
              <a:t> </a:t>
            </a:r>
            <a:r>
              <a:rPr lang="en-US" dirty="0" err="1"/>
              <a:t>er</a:t>
            </a:r>
            <a:r>
              <a:rPr lang="en-US" dirty="0"/>
              <a:t> </a:t>
            </a:r>
            <a:r>
              <a:rPr lang="en-US" dirty="0" err="1"/>
              <a:t>voor</a:t>
            </a:r>
            <a:r>
              <a:rPr lang="en-US" dirty="0"/>
              <a:t> </a:t>
            </a:r>
            <a:r>
              <a:rPr lang="en-US" dirty="0" err="1"/>
              <a:t>dat</a:t>
            </a:r>
            <a:r>
              <a:rPr lang="en-US" dirty="0"/>
              <a:t> de Zooxanthellae de </a:t>
            </a:r>
            <a:r>
              <a:rPr lang="en-US" dirty="0" err="1"/>
              <a:t>korale</a:t>
            </a:r>
            <a:r>
              <a:rPr lang="en-US" dirty="0"/>
              <a:t> </a:t>
            </a:r>
            <a:r>
              <a:rPr lang="en-US" dirty="0" err="1"/>
              <a:t>verlaten</a:t>
            </a:r>
            <a:r>
              <a:rPr lang="en-US" dirty="0"/>
              <a:t>, met </a:t>
            </a:r>
            <a:r>
              <a:rPr lang="en-US" dirty="0" err="1"/>
              <a:t>dus</a:t>
            </a:r>
            <a:r>
              <a:rPr lang="en-US" dirty="0"/>
              <a:t> </a:t>
            </a:r>
            <a:r>
              <a:rPr lang="en-US" dirty="0" err="1"/>
              <a:t>destructieve</a:t>
            </a:r>
            <a:r>
              <a:rPr lang="en-US" dirty="0"/>
              <a:t> </a:t>
            </a:r>
            <a:r>
              <a:rPr lang="en-US" dirty="0" err="1"/>
              <a:t>gevolgen</a:t>
            </a:r>
            <a:r>
              <a:rPr lang="en-US" dirty="0"/>
              <a:t> van </a:t>
            </a:r>
            <a:r>
              <a:rPr lang="en-US" dirty="0" err="1"/>
              <a:t>dien</a:t>
            </a:r>
            <a:r>
              <a:rPr lang="en-US" dirty="0"/>
              <a:t>. </a:t>
            </a:r>
            <a:r>
              <a:rPr lang="en-US" dirty="0" err="1"/>
              <a:t>Dit</a:t>
            </a:r>
            <a:r>
              <a:rPr lang="en-US" dirty="0"/>
              <a:t> </a:t>
            </a:r>
            <a:r>
              <a:rPr lang="en-US" dirty="0" err="1"/>
              <a:t>resulteert</a:t>
            </a:r>
            <a:r>
              <a:rPr lang="en-US" dirty="0"/>
              <a:t> in </a:t>
            </a:r>
            <a:r>
              <a:rPr lang="en-US" dirty="0" err="1"/>
              <a:t>grote</a:t>
            </a:r>
            <a:r>
              <a:rPr lang="en-US" dirty="0"/>
              <a:t> </a:t>
            </a:r>
            <a:r>
              <a:rPr lang="en-US" dirty="0" err="1"/>
              <a:t>tekorten</a:t>
            </a:r>
            <a:r>
              <a:rPr lang="en-US" dirty="0"/>
              <a:t> </a:t>
            </a:r>
            <a:r>
              <a:rPr lang="en-US" dirty="0" err="1"/>
              <a:t>aan</a:t>
            </a:r>
            <a:r>
              <a:rPr lang="en-US" dirty="0"/>
              <a:t> </a:t>
            </a:r>
            <a:r>
              <a:rPr lang="en-US" dirty="0" err="1"/>
              <a:t>nutriënten</a:t>
            </a:r>
            <a:r>
              <a:rPr lang="en-US" dirty="0"/>
              <a:t> </a:t>
            </a:r>
            <a:r>
              <a:rPr lang="en-US" dirty="0" err="1"/>
              <a:t>voor</a:t>
            </a:r>
            <a:r>
              <a:rPr lang="en-US" dirty="0"/>
              <a:t> de </a:t>
            </a:r>
            <a:r>
              <a:rPr lang="en-US" dirty="0" err="1"/>
              <a:t>koralen</a:t>
            </a:r>
            <a:r>
              <a:rPr lang="en-US" dirty="0"/>
              <a:t>, </a:t>
            </a:r>
            <a:r>
              <a:rPr lang="en-US" dirty="0" err="1"/>
              <a:t>waardoor</a:t>
            </a:r>
            <a:r>
              <a:rPr lang="en-US" dirty="0"/>
              <a:t> </a:t>
            </a:r>
            <a:r>
              <a:rPr lang="en-US" dirty="0" err="1"/>
              <a:t>deze</a:t>
            </a:r>
            <a:r>
              <a:rPr lang="en-US" dirty="0"/>
              <a:t> </a:t>
            </a:r>
            <a:r>
              <a:rPr lang="en-US" dirty="0" err="1"/>
              <a:t>zullen</a:t>
            </a:r>
            <a:r>
              <a:rPr lang="en-US" dirty="0"/>
              <a:t> </a:t>
            </a:r>
            <a:r>
              <a:rPr lang="en-US" dirty="0" err="1"/>
              <a:t>sterven</a:t>
            </a:r>
            <a:r>
              <a:rPr lang="en-US" dirty="0"/>
              <a:t>.</a:t>
            </a: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3021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Daarnaast</a:t>
            </a:r>
            <a:r>
              <a:rPr lang="en-US" dirty="0"/>
              <a:t> is </a:t>
            </a:r>
            <a:r>
              <a:rPr lang="en-US" dirty="0" err="1"/>
              <a:t>oceaanverzuring</a:t>
            </a:r>
            <a:r>
              <a:rPr lang="en-US" dirty="0"/>
              <a:t> </a:t>
            </a:r>
            <a:r>
              <a:rPr lang="en-US" dirty="0" err="1"/>
              <a:t>ook</a:t>
            </a:r>
            <a:r>
              <a:rPr lang="en-US" dirty="0"/>
              <a:t> </a:t>
            </a:r>
            <a:r>
              <a:rPr lang="en-US" dirty="0" err="1"/>
              <a:t>schadelijk</a:t>
            </a:r>
            <a:r>
              <a:rPr lang="en-US" dirty="0"/>
              <a:t> </a:t>
            </a:r>
            <a:r>
              <a:rPr lang="en-US" dirty="0" err="1"/>
              <a:t>voor</a:t>
            </a:r>
            <a:r>
              <a:rPr lang="en-US" dirty="0"/>
              <a:t> </a:t>
            </a:r>
            <a:r>
              <a:rPr lang="en-US" dirty="0" err="1"/>
              <a:t>koralen</a:t>
            </a:r>
            <a:r>
              <a:rPr lang="en-US" dirty="0"/>
              <a:t>. Hoe </a:t>
            </a:r>
            <a:r>
              <a:rPr lang="en-US" dirty="0" err="1"/>
              <a:t>dat</a:t>
            </a:r>
            <a:r>
              <a:rPr lang="en-US" dirty="0"/>
              <a:t> zit is </a:t>
            </a:r>
            <a:r>
              <a:rPr lang="en-US" dirty="0" err="1"/>
              <a:t>als</a:t>
            </a:r>
            <a:r>
              <a:rPr lang="en-US" dirty="0"/>
              <a:t> </a:t>
            </a:r>
            <a:r>
              <a:rPr lang="en-US" dirty="0" err="1"/>
              <a:t>volgt</a:t>
            </a:r>
            <a:r>
              <a:rPr lang="en-US" dirty="0"/>
              <a:t>:</a:t>
            </a:r>
            <a:br>
              <a:rPr lang="en-US" dirty="0"/>
            </a:br>
            <a:r>
              <a:rPr lang="en-US" dirty="0"/>
              <a:t>De </a:t>
            </a:r>
            <a:r>
              <a:rPr lang="en-US" dirty="0" err="1"/>
              <a:t>oceanen</a:t>
            </a:r>
            <a:r>
              <a:rPr lang="en-US" dirty="0"/>
              <a:t> </a:t>
            </a:r>
            <a:r>
              <a:rPr lang="en-US" dirty="0" err="1"/>
              <a:t>nemen</a:t>
            </a:r>
            <a:r>
              <a:rPr lang="en-US" dirty="0"/>
              <a:t> van nature </a:t>
            </a:r>
            <a:r>
              <a:rPr lang="en-US" dirty="0" err="1"/>
              <a:t>veel</a:t>
            </a:r>
            <a:r>
              <a:rPr lang="en-US" dirty="0"/>
              <a:t> CO2 op. Door </a:t>
            </a:r>
            <a:r>
              <a:rPr lang="en-US" dirty="0" err="1"/>
              <a:t>anthropogene</a:t>
            </a:r>
            <a:r>
              <a:rPr lang="en-US" dirty="0"/>
              <a:t> </a:t>
            </a:r>
            <a:r>
              <a:rPr lang="en-US" dirty="0" err="1"/>
              <a:t>emissies</a:t>
            </a:r>
            <a:r>
              <a:rPr lang="en-US" dirty="0"/>
              <a:t> </a:t>
            </a:r>
            <a:r>
              <a:rPr lang="en-US" dirty="0" err="1"/>
              <a:t>wordt</a:t>
            </a:r>
            <a:r>
              <a:rPr lang="en-US" dirty="0"/>
              <a:t> de </a:t>
            </a:r>
            <a:r>
              <a:rPr lang="en-US" dirty="0" err="1"/>
              <a:t>concentratie</a:t>
            </a:r>
            <a:r>
              <a:rPr lang="en-US" dirty="0"/>
              <a:t> CO2 in de </a:t>
            </a:r>
            <a:r>
              <a:rPr lang="en-US" dirty="0" err="1"/>
              <a:t>atmosfeer</a:t>
            </a:r>
            <a:r>
              <a:rPr lang="en-US" dirty="0"/>
              <a:t> steeds </a:t>
            </a:r>
            <a:r>
              <a:rPr lang="en-US" dirty="0" err="1"/>
              <a:t>hoger</a:t>
            </a:r>
            <a:r>
              <a:rPr lang="en-US" dirty="0"/>
              <a:t>. </a:t>
            </a:r>
            <a:r>
              <a:rPr lang="en-US" dirty="0" err="1"/>
              <a:t>Dit</a:t>
            </a:r>
            <a:r>
              <a:rPr lang="en-US" dirty="0"/>
              <a:t> </a:t>
            </a:r>
            <a:r>
              <a:rPr lang="en-US" dirty="0" err="1"/>
              <a:t>betekend</a:t>
            </a:r>
            <a:r>
              <a:rPr lang="en-US" dirty="0"/>
              <a:t> </a:t>
            </a:r>
            <a:r>
              <a:rPr lang="en-US" dirty="0" err="1"/>
              <a:t>dat</a:t>
            </a:r>
            <a:r>
              <a:rPr lang="en-US" dirty="0"/>
              <a:t> de </a:t>
            </a:r>
            <a:r>
              <a:rPr lang="en-US" dirty="0" err="1"/>
              <a:t>oceanen</a:t>
            </a:r>
            <a:r>
              <a:rPr lang="en-US" dirty="0"/>
              <a:t> </a:t>
            </a:r>
            <a:r>
              <a:rPr lang="en-US" dirty="0" err="1"/>
              <a:t>ook</a:t>
            </a:r>
            <a:r>
              <a:rPr lang="en-US" dirty="0"/>
              <a:t> </a:t>
            </a:r>
            <a:r>
              <a:rPr lang="en-US" dirty="0" err="1"/>
              <a:t>meer</a:t>
            </a:r>
            <a:r>
              <a:rPr lang="en-US" dirty="0"/>
              <a:t> CO2 </a:t>
            </a:r>
            <a:r>
              <a:rPr lang="en-US" dirty="0" err="1"/>
              <a:t>opnemen</a:t>
            </a:r>
            <a:r>
              <a:rPr lang="en-US" dirty="0"/>
              <a:t>. In het water </a:t>
            </a:r>
            <a:r>
              <a:rPr lang="en-US" dirty="0" err="1"/>
              <a:t>reageert</a:t>
            </a:r>
            <a:r>
              <a:rPr lang="en-US" dirty="0"/>
              <a:t> </a:t>
            </a:r>
            <a:r>
              <a:rPr lang="en-US" dirty="0" err="1"/>
              <a:t>deze</a:t>
            </a:r>
            <a:r>
              <a:rPr lang="en-US" dirty="0"/>
              <a:t> </a:t>
            </a:r>
            <a:r>
              <a:rPr lang="en-US" dirty="0" err="1"/>
              <a:t>opgeloste</a:t>
            </a:r>
            <a:r>
              <a:rPr lang="en-US" dirty="0"/>
              <a:t> CO2 met water, </a:t>
            </a:r>
            <a:r>
              <a:rPr lang="en-US" dirty="0" err="1"/>
              <a:t>en</a:t>
            </a:r>
            <a:r>
              <a:rPr lang="en-US" dirty="0"/>
              <a:t> </a:t>
            </a:r>
            <a:r>
              <a:rPr lang="en-US" dirty="0" err="1"/>
              <a:t>na</a:t>
            </a:r>
            <a:r>
              <a:rPr lang="en-US" dirty="0"/>
              <a:t> </a:t>
            </a:r>
            <a:r>
              <a:rPr lang="en-US" dirty="0" err="1"/>
              <a:t>enkele</a:t>
            </a:r>
            <a:r>
              <a:rPr lang="en-US" dirty="0"/>
              <a:t> </a:t>
            </a:r>
            <a:r>
              <a:rPr lang="en-US" dirty="0" err="1"/>
              <a:t>chemische</a:t>
            </a:r>
            <a:r>
              <a:rPr lang="en-US" dirty="0"/>
              <a:t> </a:t>
            </a:r>
            <a:r>
              <a:rPr lang="en-US" dirty="0" err="1"/>
              <a:t>reacties</a:t>
            </a:r>
            <a:r>
              <a:rPr lang="en-US" dirty="0"/>
              <a:t> </a:t>
            </a:r>
            <a:r>
              <a:rPr lang="en-US" dirty="0" err="1"/>
              <a:t>zien</a:t>
            </a:r>
            <a:r>
              <a:rPr lang="en-US" dirty="0"/>
              <a:t> we </a:t>
            </a:r>
            <a:r>
              <a:rPr lang="en-US" dirty="0" err="1"/>
              <a:t>een</a:t>
            </a:r>
            <a:r>
              <a:rPr lang="en-US" dirty="0"/>
              <a:t> </a:t>
            </a:r>
            <a:r>
              <a:rPr lang="en-US" dirty="0" err="1"/>
              <a:t>afname</a:t>
            </a:r>
            <a:r>
              <a:rPr lang="en-US" dirty="0"/>
              <a:t> in </a:t>
            </a:r>
            <a:r>
              <a:rPr lang="en-US" dirty="0" err="1"/>
              <a:t>calciumcarbonaat</a:t>
            </a:r>
            <a:r>
              <a:rPr lang="en-US" dirty="0"/>
              <a:t>, </a:t>
            </a:r>
            <a:r>
              <a:rPr lang="en-US" dirty="0" err="1"/>
              <a:t>en</a:t>
            </a:r>
            <a:r>
              <a:rPr lang="en-US" dirty="0"/>
              <a:t> </a:t>
            </a:r>
            <a:r>
              <a:rPr lang="en-US" dirty="0" err="1"/>
              <a:t>een</a:t>
            </a:r>
            <a:r>
              <a:rPr lang="en-US" dirty="0"/>
              <a:t> </a:t>
            </a:r>
            <a:r>
              <a:rPr lang="en-US" dirty="0" err="1"/>
              <a:t>toename</a:t>
            </a:r>
            <a:r>
              <a:rPr lang="en-US" dirty="0"/>
              <a:t> in </a:t>
            </a:r>
            <a:r>
              <a:rPr lang="en-US" dirty="0" err="1"/>
              <a:t>carbonaat</a:t>
            </a:r>
            <a:r>
              <a:rPr lang="en-US" dirty="0"/>
              <a:t>. Nu is het zo </a:t>
            </a:r>
            <a:r>
              <a:rPr lang="en-US" dirty="0" err="1"/>
              <a:t>dat</a:t>
            </a:r>
            <a:r>
              <a:rPr lang="en-US" dirty="0"/>
              <a:t> </a:t>
            </a:r>
            <a:r>
              <a:rPr lang="en-US" dirty="0" err="1"/>
              <a:t>koralen</a:t>
            </a:r>
            <a:r>
              <a:rPr lang="en-US" dirty="0"/>
              <a:t> </a:t>
            </a:r>
            <a:r>
              <a:rPr lang="en-US" dirty="0" err="1"/>
              <a:t>deze</a:t>
            </a:r>
            <a:r>
              <a:rPr lang="en-US" dirty="0"/>
              <a:t> </a:t>
            </a:r>
            <a:r>
              <a:rPr lang="en-US" dirty="0" err="1"/>
              <a:t>calciumcarbonaat</a:t>
            </a:r>
            <a:r>
              <a:rPr lang="en-US" dirty="0"/>
              <a:t> </a:t>
            </a:r>
            <a:r>
              <a:rPr lang="en-US" dirty="0" err="1"/>
              <a:t>nodig</a:t>
            </a:r>
            <a:r>
              <a:rPr lang="en-US" dirty="0"/>
              <a:t> </a:t>
            </a:r>
            <a:r>
              <a:rPr lang="en-US" dirty="0" err="1"/>
              <a:t>hebben</a:t>
            </a:r>
            <a:r>
              <a:rPr lang="en-US" dirty="0"/>
              <a:t> om </a:t>
            </a:r>
            <a:r>
              <a:rPr lang="en-US" dirty="0" err="1"/>
              <a:t>te</a:t>
            </a:r>
            <a:r>
              <a:rPr lang="en-US" dirty="0"/>
              <a:t> </a:t>
            </a:r>
            <a:r>
              <a:rPr lang="en-US" dirty="0" err="1"/>
              <a:t>groeien</a:t>
            </a:r>
            <a:r>
              <a:rPr lang="en-US" dirty="0"/>
              <a:t> </a:t>
            </a:r>
            <a:r>
              <a:rPr lang="en-US" dirty="0" err="1"/>
              <a:t>en</a:t>
            </a:r>
            <a:r>
              <a:rPr lang="en-US" dirty="0"/>
              <a:t> om </a:t>
            </a:r>
            <a:r>
              <a:rPr lang="en-US" dirty="0" err="1"/>
              <a:t>riffen</a:t>
            </a:r>
            <a:r>
              <a:rPr lang="en-US" dirty="0"/>
              <a:t> </a:t>
            </a:r>
            <a:r>
              <a:rPr lang="en-US" dirty="0" err="1"/>
              <a:t>aan</a:t>
            </a:r>
            <a:r>
              <a:rPr lang="en-US" dirty="0"/>
              <a:t> </a:t>
            </a:r>
            <a:r>
              <a:rPr lang="en-US" dirty="0" err="1"/>
              <a:t>te</a:t>
            </a:r>
            <a:r>
              <a:rPr lang="en-US" dirty="0"/>
              <a:t> </a:t>
            </a:r>
            <a:r>
              <a:rPr lang="en-US" dirty="0" err="1"/>
              <a:t>maken</a:t>
            </a:r>
            <a:r>
              <a:rPr lang="en-US" dirty="0"/>
              <a:t>. </a:t>
            </a:r>
            <a:r>
              <a:rPr lang="en-US" dirty="0" err="1"/>
              <a:t>Deze</a:t>
            </a:r>
            <a:r>
              <a:rPr lang="en-US" dirty="0"/>
              <a:t> </a:t>
            </a:r>
            <a:r>
              <a:rPr lang="en-US" dirty="0" err="1"/>
              <a:t>afname</a:t>
            </a:r>
            <a:r>
              <a:rPr lang="en-US" dirty="0"/>
              <a:t> </a:t>
            </a:r>
            <a:r>
              <a:rPr lang="en-US" dirty="0" err="1"/>
              <a:t>zorgt</a:t>
            </a:r>
            <a:r>
              <a:rPr lang="en-US" dirty="0"/>
              <a:t> </a:t>
            </a:r>
            <a:r>
              <a:rPr lang="en-US" dirty="0" err="1"/>
              <a:t>er</a:t>
            </a:r>
            <a:r>
              <a:rPr lang="en-US" dirty="0"/>
              <a:t> </a:t>
            </a:r>
            <a:r>
              <a:rPr lang="en-US" dirty="0" err="1"/>
              <a:t>dus</a:t>
            </a:r>
            <a:r>
              <a:rPr lang="en-US" dirty="0"/>
              <a:t> </a:t>
            </a:r>
            <a:r>
              <a:rPr lang="en-US" dirty="0" err="1"/>
              <a:t>voor</a:t>
            </a:r>
            <a:r>
              <a:rPr lang="en-US" dirty="0"/>
              <a:t> </a:t>
            </a:r>
            <a:r>
              <a:rPr lang="en-US" dirty="0" err="1"/>
              <a:t>dat</a:t>
            </a:r>
            <a:r>
              <a:rPr lang="en-US" dirty="0"/>
              <a:t> het </a:t>
            </a:r>
            <a:r>
              <a:rPr lang="en-US" dirty="0" err="1"/>
              <a:t>skelet</a:t>
            </a:r>
            <a:r>
              <a:rPr lang="en-US" dirty="0"/>
              <a:t> van </a:t>
            </a:r>
            <a:r>
              <a:rPr lang="en-US" dirty="0" err="1"/>
              <a:t>koralen</a:t>
            </a:r>
            <a:r>
              <a:rPr lang="en-US" dirty="0"/>
              <a:t> minder </a:t>
            </a:r>
            <a:r>
              <a:rPr lang="en-US" dirty="0" err="1"/>
              <a:t>goed</a:t>
            </a:r>
            <a:r>
              <a:rPr lang="en-US" dirty="0"/>
              <a:t> </a:t>
            </a:r>
            <a:r>
              <a:rPr lang="en-US" dirty="0" err="1"/>
              <a:t>groeien</a:t>
            </a:r>
            <a:r>
              <a:rPr lang="en-US" dirty="0"/>
              <a:t>, </a:t>
            </a:r>
            <a:r>
              <a:rPr lang="en-US" dirty="0" err="1"/>
              <a:t>en</a:t>
            </a:r>
            <a:r>
              <a:rPr lang="en-US" dirty="0"/>
              <a:t> </a:t>
            </a:r>
            <a:r>
              <a:rPr lang="en-US" dirty="0" err="1"/>
              <a:t>zelfs</a:t>
            </a:r>
            <a:r>
              <a:rPr lang="en-US" dirty="0"/>
              <a:t> minder hard dan </a:t>
            </a:r>
            <a:r>
              <a:rPr lang="en-US" dirty="0" err="1"/>
              <a:t>dat</a:t>
            </a:r>
            <a:r>
              <a:rPr lang="en-US" dirty="0"/>
              <a:t> ze op </a:t>
            </a:r>
            <a:r>
              <a:rPr lang="en-US" dirty="0" err="1"/>
              <a:t>natuurlijke</a:t>
            </a:r>
            <a:r>
              <a:rPr lang="en-US" dirty="0"/>
              <a:t> </a:t>
            </a:r>
            <a:r>
              <a:rPr lang="en-US" dirty="0" err="1"/>
              <a:t>wijze</a:t>
            </a:r>
            <a:r>
              <a:rPr lang="en-US" dirty="0"/>
              <a:t> </a:t>
            </a:r>
            <a:r>
              <a:rPr lang="en-US" dirty="0" err="1"/>
              <a:t>geërodeerd</a:t>
            </a:r>
            <a:r>
              <a:rPr lang="en-US" dirty="0"/>
              <a:t> </a:t>
            </a:r>
            <a:r>
              <a:rPr lang="en-US" dirty="0" err="1"/>
              <a:t>worden</a:t>
            </a:r>
            <a:r>
              <a:rPr lang="en-US" dirty="0"/>
              <a:t>. </a:t>
            </a:r>
            <a:r>
              <a:rPr lang="en-US" dirty="0" err="1"/>
              <a:t>Daarnaast</a:t>
            </a:r>
            <a:r>
              <a:rPr lang="en-US" dirty="0"/>
              <a:t> </a:t>
            </a:r>
            <a:r>
              <a:rPr lang="en-US" dirty="0" err="1"/>
              <a:t>zorgt</a:t>
            </a:r>
            <a:r>
              <a:rPr lang="en-US" dirty="0"/>
              <a:t> </a:t>
            </a:r>
            <a:r>
              <a:rPr lang="en-US" dirty="0" err="1"/>
              <a:t>deze</a:t>
            </a:r>
            <a:r>
              <a:rPr lang="en-US" dirty="0"/>
              <a:t> </a:t>
            </a:r>
            <a:r>
              <a:rPr lang="en-US" dirty="0" err="1"/>
              <a:t>chemische</a:t>
            </a:r>
            <a:r>
              <a:rPr lang="en-US" dirty="0"/>
              <a:t> reactive </a:t>
            </a:r>
            <a:r>
              <a:rPr lang="en-US" dirty="0" err="1"/>
              <a:t>er</a:t>
            </a:r>
            <a:r>
              <a:rPr lang="en-US" dirty="0"/>
              <a:t> </a:t>
            </a:r>
            <a:r>
              <a:rPr lang="en-US" dirty="0" err="1"/>
              <a:t>voor</a:t>
            </a:r>
            <a:r>
              <a:rPr lang="en-US" dirty="0"/>
              <a:t> </a:t>
            </a:r>
            <a:r>
              <a:rPr lang="en-US" dirty="0" err="1"/>
              <a:t>dat</a:t>
            </a:r>
            <a:r>
              <a:rPr lang="en-US" dirty="0"/>
              <a:t> het </a:t>
            </a:r>
            <a:r>
              <a:rPr lang="en-US" dirty="0" err="1"/>
              <a:t>zure</a:t>
            </a:r>
            <a:r>
              <a:rPr lang="en-US" dirty="0"/>
              <a:t> </a:t>
            </a:r>
            <a:r>
              <a:rPr lang="en-US" dirty="0" err="1"/>
              <a:t>carbonaat</a:t>
            </a:r>
            <a:r>
              <a:rPr lang="en-US" dirty="0"/>
              <a:t> </a:t>
            </a:r>
            <a:r>
              <a:rPr lang="en-US" dirty="0" err="1"/>
              <a:t>toeneemt</a:t>
            </a:r>
            <a:r>
              <a:rPr lang="en-US" dirty="0"/>
              <a:t> in het water, wat de pH </a:t>
            </a:r>
            <a:r>
              <a:rPr lang="en-US" dirty="0" err="1"/>
              <a:t>verlaagt</a:t>
            </a:r>
            <a:r>
              <a:rPr lang="en-US" dirty="0"/>
              <a:t>. </a:t>
            </a:r>
            <a:r>
              <a:rPr lang="en-US" dirty="0" err="1"/>
              <a:t>Dit</a:t>
            </a:r>
            <a:r>
              <a:rPr lang="en-US" dirty="0"/>
              <a:t> </a:t>
            </a:r>
            <a:r>
              <a:rPr lang="en-US" dirty="0" err="1"/>
              <a:t>maakt</a:t>
            </a:r>
            <a:r>
              <a:rPr lang="en-US" dirty="0"/>
              <a:t> het water </a:t>
            </a:r>
            <a:r>
              <a:rPr lang="en-US" dirty="0" err="1"/>
              <a:t>zuurder</a:t>
            </a:r>
            <a:r>
              <a:rPr lang="en-US" dirty="0"/>
              <a:t>, </a:t>
            </a:r>
            <a:r>
              <a:rPr lang="en-US" dirty="0" err="1"/>
              <a:t>en</a:t>
            </a:r>
            <a:r>
              <a:rPr lang="en-US" dirty="0"/>
              <a:t> </a:t>
            </a:r>
            <a:r>
              <a:rPr lang="en-US" dirty="0" err="1"/>
              <a:t>dit</a:t>
            </a:r>
            <a:r>
              <a:rPr lang="en-US" dirty="0"/>
              <a:t> </a:t>
            </a:r>
            <a:r>
              <a:rPr lang="en-US" dirty="0" err="1"/>
              <a:t>noemen</a:t>
            </a:r>
            <a:r>
              <a:rPr lang="en-US" dirty="0"/>
              <a:t> we </a:t>
            </a:r>
            <a:r>
              <a:rPr lang="en-US" dirty="0" err="1"/>
              <a:t>oceaanverzuring</a:t>
            </a:r>
            <a:r>
              <a:rPr lang="en-US" dirty="0"/>
              <a:t>. </a:t>
            </a:r>
            <a:br>
              <a:rPr lang="en-US" dirty="0"/>
            </a:b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7237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Goed</a:t>
            </a:r>
            <a:r>
              <a:rPr lang="en-US" dirty="0"/>
              <a:t>, het </a:t>
            </a:r>
            <a:r>
              <a:rPr lang="en-US" dirty="0" err="1"/>
              <a:t>oogt</a:t>
            </a:r>
            <a:r>
              <a:rPr lang="en-US" dirty="0"/>
              <a:t> </a:t>
            </a:r>
            <a:r>
              <a:rPr lang="en-US" dirty="0" err="1"/>
              <a:t>wellicht</a:t>
            </a:r>
            <a:r>
              <a:rPr lang="en-US" dirty="0"/>
              <a:t> </a:t>
            </a:r>
            <a:r>
              <a:rPr lang="en-US" dirty="0" err="1"/>
              <a:t>simpel</a:t>
            </a:r>
            <a:r>
              <a:rPr lang="en-US" dirty="0"/>
              <a:t>: </a:t>
            </a:r>
            <a:r>
              <a:rPr lang="en-US" dirty="0" err="1"/>
              <a:t>klimaatverandering</a:t>
            </a:r>
            <a:r>
              <a:rPr lang="en-US" dirty="0"/>
              <a:t> </a:t>
            </a:r>
            <a:r>
              <a:rPr lang="en-US" dirty="0" err="1"/>
              <a:t>zorgt</a:t>
            </a:r>
            <a:r>
              <a:rPr lang="en-US" dirty="0"/>
              <a:t> </a:t>
            </a:r>
            <a:r>
              <a:rPr lang="en-US" dirty="0" err="1"/>
              <a:t>voor</a:t>
            </a:r>
            <a:r>
              <a:rPr lang="en-US" dirty="0"/>
              <a:t> </a:t>
            </a:r>
            <a:r>
              <a:rPr lang="en-US" dirty="0" err="1"/>
              <a:t>koraalverbleking</a:t>
            </a:r>
            <a:r>
              <a:rPr lang="en-US" dirty="0"/>
              <a:t> </a:t>
            </a:r>
            <a:r>
              <a:rPr lang="en-US" dirty="0" err="1"/>
              <a:t>en</a:t>
            </a:r>
            <a:r>
              <a:rPr lang="en-US" dirty="0"/>
              <a:t> </a:t>
            </a:r>
            <a:r>
              <a:rPr lang="en-US" dirty="0" err="1"/>
              <a:t>oceaanverzuring</a:t>
            </a:r>
            <a:r>
              <a:rPr lang="en-US" dirty="0"/>
              <a:t>, maar hoe </a:t>
            </a:r>
            <a:r>
              <a:rPr lang="en-US" dirty="0" err="1"/>
              <a:t>werkt</a:t>
            </a:r>
            <a:r>
              <a:rPr lang="en-US" dirty="0"/>
              <a:t> </a:t>
            </a:r>
            <a:r>
              <a:rPr lang="en-US" dirty="0" err="1"/>
              <a:t>dit</a:t>
            </a:r>
            <a:r>
              <a:rPr lang="en-US" dirty="0"/>
              <a:t> </a:t>
            </a:r>
            <a:r>
              <a:rPr lang="en-US" dirty="0" err="1"/>
              <a:t>nou</a:t>
            </a:r>
            <a:r>
              <a:rPr lang="en-US" dirty="0"/>
              <a:t> </a:t>
            </a:r>
            <a:r>
              <a:rPr lang="en-US" dirty="0" err="1"/>
              <a:t>écht</a:t>
            </a:r>
            <a:r>
              <a:rPr lang="en-US" dirty="0"/>
              <a:t>? </a:t>
            </a:r>
            <a:r>
              <a:rPr lang="en-US" dirty="0" err="1"/>
              <a:t>Binnen</a:t>
            </a:r>
            <a:r>
              <a:rPr lang="en-US" dirty="0"/>
              <a:t> de </a:t>
            </a:r>
            <a:r>
              <a:rPr lang="en-US" dirty="0" err="1"/>
              <a:t>opleiding</a:t>
            </a:r>
            <a:r>
              <a:rPr lang="en-US" dirty="0"/>
              <a:t> FPS </a:t>
            </a:r>
            <a:r>
              <a:rPr lang="en-US" dirty="0" err="1"/>
              <a:t>proberen</a:t>
            </a:r>
            <a:r>
              <a:rPr lang="en-US" dirty="0"/>
              <a:t> we het </a:t>
            </a:r>
            <a:r>
              <a:rPr lang="en-US" dirty="0" err="1"/>
              <a:t>volledige</a:t>
            </a:r>
            <a:r>
              <a:rPr lang="en-US" dirty="0"/>
              <a:t> Plaatje </a:t>
            </a:r>
            <a:r>
              <a:rPr lang="en-US" dirty="0" err="1"/>
              <a:t>te</a:t>
            </a:r>
            <a:r>
              <a:rPr lang="en-US" dirty="0"/>
              <a:t> </a:t>
            </a:r>
            <a:r>
              <a:rPr lang="en-US" dirty="0" err="1"/>
              <a:t>begrijpen</a:t>
            </a:r>
            <a:r>
              <a:rPr lang="en-US" dirty="0"/>
              <a:t>, </a:t>
            </a:r>
            <a:r>
              <a:rPr lang="en-US" dirty="0" err="1"/>
              <a:t>waarbij</a:t>
            </a:r>
            <a:r>
              <a:rPr lang="en-US" dirty="0"/>
              <a:t> we </a:t>
            </a:r>
            <a:r>
              <a:rPr lang="en-US" dirty="0" err="1"/>
              <a:t>dus</a:t>
            </a:r>
            <a:r>
              <a:rPr lang="en-US" dirty="0"/>
              <a:t> </a:t>
            </a:r>
            <a:r>
              <a:rPr lang="en-US" dirty="0" err="1"/>
              <a:t>veel</a:t>
            </a:r>
            <a:r>
              <a:rPr lang="en-US" dirty="0"/>
              <a:t> </a:t>
            </a:r>
            <a:r>
              <a:rPr lang="en-US" dirty="0" err="1"/>
              <a:t>dieper</a:t>
            </a:r>
            <a:r>
              <a:rPr lang="en-US" dirty="0"/>
              <a:t> op de </a:t>
            </a:r>
            <a:r>
              <a:rPr lang="en-US" dirty="0" err="1"/>
              <a:t>stof</a:t>
            </a:r>
            <a:r>
              <a:rPr lang="en-US" dirty="0"/>
              <a:t> </a:t>
            </a:r>
            <a:r>
              <a:rPr lang="en-US" dirty="0" err="1"/>
              <a:t>ingaan</a:t>
            </a:r>
            <a:r>
              <a:rPr lang="en-US" dirty="0"/>
              <a:t>, </a:t>
            </a:r>
            <a:r>
              <a:rPr lang="en-US" dirty="0" err="1"/>
              <a:t>en</a:t>
            </a:r>
            <a:r>
              <a:rPr lang="en-US" dirty="0"/>
              <a:t> </a:t>
            </a:r>
            <a:r>
              <a:rPr lang="en-US" dirty="0" err="1"/>
              <a:t>veel</a:t>
            </a:r>
            <a:r>
              <a:rPr lang="en-US" dirty="0"/>
              <a:t> </a:t>
            </a:r>
            <a:r>
              <a:rPr lang="en-US" dirty="0" err="1"/>
              <a:t>meer</a:t>
            </a:r>
            <a:r>
              <a:rPr lang="en-US" dirty="0"/>
              <a:t> </a:t>
            </a:r>
            <a:r>
              <a:rPr lang="en-US" dirty="0" err="1"/>
              <a:t>betrekken</a:t>
            </a:r>
            <a:r>
              <a:rPr lang="en-US" dirty="0"/>
              <a:t> dan het </a:t>
            </a:r>
            <a:r>
              <a:rPr lang="en-US" dirty="0" err="1"/>
              <a:t>ogenschijnlijke</a:t>
            </a:r>
            <a:r>
              <a:rPr lang="en-US" dirty="0"/>
              <a:t> simple </a:t>
            </a:r>
            <a:r>
              <a:rPr lang="en-US" dirty="0" err="1"/>
              <a:t>probleem</a:t>
            </a:r>
            <a:r>
              <a:rPr lang="en-US" dirty="0"/>
              <a:t>. </a:t>
            </a:r>
            <a:r>
              <a:rPr lang="en-US" dirty="0" err="1"/>
              <a:t>Er</a:t>
            </a:r>
            <a:r>
              <a:rPr lang="en-US" dirty="0"/>
              <a:t> </a:t>
            </a:r>
            <a:r>
              <a:rPr lang="en-US" dirty="0" err="1"/>
              <a:t>komt</a:t>
            </a:r>
            <a:r>
              <a:rPr lang="en-US" dirty="0"/>
              <a:t> </a:t>
            </a:r>
            <a:r>
              <a:rPr lang="en-US" dirty="0" err="1"/>
              <a:t>namelijk</a:t>
            </a:r>
            <a:r>
              <a:rPr lang="en-US" dirty="0"/>
              <a:t> </a:t>
            </a:r>
            <a:r>
              <a:rPr lang="en-US" dirty="0" err="1"/>
              <a:t>véél</a:t>
            </a:r>
            <a:r>
              <a:rPr lang="en-US" dirty="0"/>
              <a:t> </a:t>
            </a:r>
            <a:r>
              <a:rPr lang="en-US" dirty="0" err="1"/>
              <a:t>meer</a:t>
            </a:r>
            <a:r>
              <a:rPr lang="en-US" dirty="0"/>
              <a:t> </a:t>
            </a:r>
            <a:r>
              <a:rPr lang="en-US" dirty="0" err="1"/>
              <a:t>kijken</a:t>
            </a:r>
            <a:r>
              <a:rPr lang="en-US" dirty="0"/>
              <a:t> </a:t>
            </a:r>
            <a:r>
              <a:rPr lang="en-US" dirty="0" err="1"/>
              <a:t>bij</a:t>
            </a:r>
            <a:r>
              <a:rPr lang="en-US" dirty="0"/>
              <a:t> </a:t>
            </a:r>
            <a:r>
              <a:rPr lang="en-US" dirty="0" err="1"/>
              <a:t>deze</a:t>
            </a:r>
            <a:r>
              <a:rPr lang="en-US" dirty="0"/>
              <a:t> </a:t>
            </a:r>
            <a:r>
              <a:rPr lang="en-US" dirty="0" err="1"/>
              <a:t>zorgelijke</a:t>
            </a:r>
            <a:r>
              <a:rPr lang="en-US" dirty="0"/>
              <a:t> </a:t>
            </a:r>
            <a:r>
              <a:rPr lang="en-US" dirty="0" err="1"/>
              <a:t>problemen</a:t>
            </a:r>
            <a:r>
              <a:rPr lang="en-US" dirty="0"/>
              <a:t>. Het </a:t>
            </a:r>
            <a:r>
              <a:rPr lang="en-US" dirty="0" err="1"/>
              <a:t>zijn</a:t>
            </a:r>
            <a:r>
              <a:rPr lang="en-US" dirty="0"/>
              <a:t> </a:t>
            </a:r>
            <a:r>
              <a:rPr lang="en-US" dirty="0" err="1"/>
              <a:t>complexe</a:t>
            </a:r>
            <a:r>
              <a:rPr lang="en-US" dirty="0"/>
              <a:t> </a:t>
            </a:r>
            <a:r>
              <a:rPr lang="en-US" dirty="0" err="1"/>
              <a:t>interacties</a:t>
            </a:r>
            <a:r>
              <a:rPr lang="en-US" dirty="0"/>
              <a:t> </a:t>
            </a:r>
            <a:r>
              <a:rPr lang="en-US" dirty="0" err="1"/>
              <a:t>en</a:t>
            </a:r>
            <a:r>
              <a:rPr lang="en-US" dirty="0"/>
              <a:t> </a:t>
            </a:r>
            <a:r>
              <a:rPr lang="en-US" dirty="0" err="1"/>
              <a:t>oorzaken</a:t>
            </a:r>
            <a:r>
              <a:rPr lang="en-US" dirty="0"/>
              <a:t>; </a:t>
            </a:r>
            <a:r>
              <a:rPr lang="en-US" dirty="0" err="1"/>
              <a:t>eigenlijk</a:t>
            </a:r>
            <a:r>
              <a:rPr lang="en-US" dirty="0"/>
              <a:t> is </a:t>
            </a:r>
            <a:r>
              <a:rPr lang="en-US" dirty="0" err="1"/>
              <a:t>dit</a:t>
            </a:r>
            <a:r>
              <a:rPr lang="en-US" dirty="0"/>
              <a:t> problem met </a:t>
            </a:r>
            <a:r>
              <a:rPr lang="en-US" dirty="0" err="1"/>
              <a:t>koralen</a:t>
            </a:r>
            <a:r>
              <a:rPr lang="en-US" dirty="0"/>
              <a:t> </a:t>
            </a:r>
            <a:r>
              <a:rPr lang="en-US" dirty="0" err="1"/>
              <a:t>indicatief</a:t>
            </a:r>
            <a:r>
              <a:rPr lang="en-US" dirty="0"/>
              <a:t> </a:t>
            </a:r>
            <a:r>
              <a:rPr lang="en-US" dirty="0" err="1"/>
              <a:t>en</a:t>
            </a:r>
            <a:r>
              <a:rPr lang="en-US" dirty="0"/>
              <a:t> </a:t>
            </a:r>
            <a:r>
              <a:rPr lang="en-US" dirty="0" err="1"/>
              <a:t>exemplarisch</a:t>
            </a:r>
            <a:r>
              <a:rPr lang="en-US" dirty="0"/>
              <a:t> </a:t>
            </a:r>
            <a:r>
              <a:rPr lang="en-US" dirty="0" err="1"/>
              <a:t>voor</a:t>
            </a:r>
            <a:r>
              <a:rPr lang="en-US" dirty="0"/>
              <a:t> </a:t>
            </a:r>
            <a:r>
              <a:rPr lang="en-US" dirty="0" err="1"/>
              <a:t>vrijwel</a:t>
            </a:r>
            <a:r>
              <a:rPr lang="en-US" dirty="0"/>
              <a:t> </a:t>
            </a:r>
            <a:r>
              <a:rPr lang="en-US" dirty="0" err="1"/>
              <a:t>alle</a:t>
            </a:r>
            <a:r>
              <a:rPr lang="en-US" dirty="0"/>
              <a:t> </a:t>
            </a:r>
            <a:r>
              <a:rPr lang="en-US" dirty="0" err="1"/>
              <a:t>milieuproblemen</a:t>
            </a:r>
            <a:r>
              <a:rPr lang="en-US" dirty="0"/>
              <a:t> die we </a:t>
            </a:r>
            <a:r>
              <a:rPr lang="en-US" dirty="0" err="1"/>
              <a:t>hedentendage</a:t>
            </a:r>
            <a:r>
              <a:rPr lang="en-US" dirty="0"/>
              <a:t> </a:t>
            </a:r>
            <a:r>
              <a:rPr lang="en-US" dirty="0" err="1"/>
              <a:t>tegenkomen</a:t>
            </a:r>
            <a:r>
              <a:rPr lang="en-US" dirty="0"/>
              <a:t>.</a:t>
            </a:r>
            <a:endParaRPr lang="nl-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1562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Leg uit dat het werkcollege uit twee delen bestaat: Deel 1 over het invullen van een DPSIR-framework over de MSC Zoe containerramp, Deel 2 over het rekenen aan lavastromen</a:t>
            </a:r>
          </a:p>
        </p:txBody>
      </p:sp>
      <p:sp>
        <p:nvSpPr>
          <p:cNvPr id="4" name="Slide Number Placeholder 3"/>
          <p:cNvSpPr>
            <a:spLocks noGrp="1"/>
          </p:cNvSpPr>
          <p:nvPr>
            <p:ph type="sldNum" sz="quarter" idx="5"/>
          </p:nvPr>
        </p:nvSpPr>
        <p:spPr/>
        <p:txBody>
          <a:bodyPr/>
          <a:lstStyle/>
          <a:p>
            <a:pPr marL="0" marR="0" lvl="0" indent="0" algn="r" defTabSz="1698132"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698132"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9804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Tijdens deze slide 5 minuten discussieren over wat mogelijke Drivers, Pressures, States, Impacts en Responses kunnen zijn.</a:t>
            </a:r>
            <a:br>
              <a:rPr lang="nl-NL" dirty="0"/>
            </a:br>
            <a:r>
              <a:rPr lang="nl-NL" dirty="0"/>
              <a:t>Bespreek eerst even kort de definities, zoals vermeld in dit figuur (let wel: dit figuur gaat over oceaan-gerelateerde problemen). Vraag de studenten vervolgens welke voorbeelden ze kunnen benoemen voor deze onderdelen.</a:t>
            </a:r>
            <a:br>
              <a:rPr lang="nl-NL" dirty="0"/>
            </a:br>
            <a:r>
              <a:rPr lang="nl-NL" dirty="0"/>
              <a:t>- </a:t>
            </a:r>
            <a:r>
              <a:rPr lang="nl-NL" dirty="0" err="1"/>
              <a:t>Driving</a:t>
            </a:r>
            <a:r>
              <a:rPr lang="nl-NL" dirty="0"/>
              <a:t> </a:t>
            </a:r>
            <a:r>
              <a:rPr lang="nl-NL" dirty="0" err="1"/>
              <a:t>forces</a:t>
            </a:r>
            <a:r>
              <a:rPr lang="nl-NL" dirty="0"/>
              <a:t>: consumenten/huishoudens, industrie, landbouw, transport, urbanisatie</a:t>
            </a:r>
            <a:br>
              <a:rPr lang="nl-NL" dirty="0"/>
            </a:br>
            <a:r>
              <a:rPr lang="nl-NL" dirty="0"/>
              <a:t>- </a:t>
            </a:r>
            <a:r>
              <a:rPr lang="nl-NL" dirty="0" err="1"/>
              <a:t>Pressures</a:t>
            </a:r>
            <a:r>
              <a:rPr lang="nl-NL" dirty="0"/>
              <a:t>: watervervuiling, ontbossing, luchtvervuiling, medicijnresten in water, temperatuurstijging</a:t>
            </a:r>
            <a:br>
              <a:rPr lang="nl-NL" dirty="0"/>
            </a:br>
            <a:r>
              <a:rPr lang="nl-NL" dirty="0"/>
              <a:t>- State: waterkwaliteit, bosoppervlakte, luchtkwaliteit, populatiegrootte, biodiversiteit</a:t>
            </a:r>
            <a:br>
              <a:rPr lang="nl-NL" dirty="0"/>
            </a:br>
            <a:r>
              <a:rPr lang="nl-NL" dirty="0"/>
              <a:t>- Impact: habitatfragmentatie, afname biodiversiteit, </a:t>
            </a:r>
            <a:r>
              <a:rPr lang="nl-NL" dirty="0" err="1"/>
              <a:t>sociaal-economische</a:t>
            </a:r>
            <a:r>
              <a:rPr lang="nl-NL" dirty="0"/>
              <a:t> schade, ziekte, natuurrampen, ondervoeding</a:t>
            </a:r>
            <a:br>
              <a:rPr lang="nl-NL" dirty="0"/>
            </a:br>
            <a:r>
              <a:rPr lang="nl-NL" dirty="0"/>
              <a:t>- Response: regels, richtlijnen, management, verdragen, afspraken, belasting, subsidies, onderzoek/educatie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2D9F94-C022-4495-A841-3E4B174B435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0023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743"/>
            <a:ext cx="7772400" cy="1469707"/>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atin typeface="Arial"/>
                <a:cs typeface="Arial"/>
              </a:defRPr>
            </a:lvl1pPr>
            <a:lvl2pPr marL="246156" indent="0" algn="ctr">
              <a:buNone/>
              <a:defRPr/>
            </a:lvl2pPr>
            <a:lvl3pPr marL="492313" indent="0" algn="ctr">
              <a:buNone/>
              <a:defRPr/>
            </a:lvl3pPr>
            <a:lvl4pPr marL="738469" indent="0" algn="ctr">
              <a:buNone/>
              <a:defRPr/>
            </a:lvl4pPr>
            <a:lvl5pPr marL="984626" indent="0" algn="ctr">
              <a:buNone/>
              <a:defRPr/>
            </a:lvl5pPr>
            <a:lvl6pPr marL="1230782" indent="0" algn="ctr">
              <a:buNone/>
              <a:defRPr/>
            </a:lvl6pPr>
            <a:lvl7pPr marL="1476939" indent="0" algn="ctr">
              <a:buNone/>
              <a:defRPr/>
            </a:lvl7pPr>
            <a:lvl8pPr marL="1723095" indent="0" algn="ctr">
              <a:buNone/>
              <a:defRPr/>
            </a:lvl8pPr>
            <a:lvl9pPr marL="1969252" indent="0" algn="ctr">
              <a:buNone/>
              <a:defRPr/>
            </a:lvl9pPr>
          </a:lstStyle>
          <a:p>
            <a:r>
              <a:rPr lang="en-US"/>
              <a:t>Click to edit Master subtitle style</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9580F3BE-6E2C-4762-95C2-90FAB60F92CA}" type="slidenum">
              <a:rPr lang="nl-NL" altLang="nl-NL"/>
              <a:pPr>
                <a:defRPr/>
              </a:pPr>
              <a:t>‹#›</a:t>
            </a:fld>
            <a:endParaRPr lang="nl-NL" altLang="nl-NL"/>
          </a:p>
        </p:txBody>
      </p:sp>
    </p:spTree>
    <p:extLst>
      <p:ext uri="{BB962C8B-B14F-4D97-AF65-F5344CB8AC3E}">
        <p14:creationId xmlns:p14="http://schemas.microsoft.com/office/powerpoint/2010/main" val="206556489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BA14725E-8AB9-4AA9-9702-8CB45C6E7368}" type="slidenum">
              <a:rPr lang="nl-NL" altLang="nl-NL"/>
              <a:pPr>
                <a:defRPr/>
              </a:pPr>
              <a:t>‹#›</a:t>
            </a:fld>
            <a:endParaRPr lang="nl-NL" altLang="nl-NL"/>
          </a:p>
        </p:txBody>
      </p:sp>
    </p:spTree>
    <p:extLst>
      <p:ext uri="{BB962C8B-B14F-4D97-AF65-F5344CB8AC3E}">
        <p14:creationId xmlns:p14="http://schemas.microsoft.com/office/powerpoint/2010/main" val="40606156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5913" y="861060"/>
            <a:ext cx="2078038" cy="55321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861060"/>
            <a:ext cx="6157913" cy="5532120"/>
          </a:xfrm>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364A8ACA-36EB-4E3B-8256-7517ED62D3A8}" type="slidenum">
              <a:rPr lang="nl-NL" altLang="nl-NL"/>
              <a:pPr>
                <a:defRPr/>
              </a:pPr>
              <a:t>‹#›</a:t>
            </a:fld>
            <a:endParaRPr lang="nl-NL" altLang="nl-NL"/>
          </a:p>
        </p:txBody>
      </p:sp>
    </p:spTree>
    <p:extLst>
      <p:ext uri="{BB962C8B-B14F-4D97-AF65-F5344CB8AC3E}">
        <p14:creationId xmlns:p14="http://schemas.microsoft.com/office/powerpoint/2010/main" val="100210455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745"/>
            <a:ext cx="7772400" cy="1469707"/>
          </a:xfrm>
        </p:spPr>
        <p:txBody>
          <a:bodyPr/>
          <a:lstStyle/>
          <a:p>
            <a:r>
              <a:rPr lang="nl-NL"/>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atin typeface="Arial"/>
                <a:cs typeface="Arial"/>
              </a:defRPr>
            </a:lvl1pPr>
            <a:lvl2pPr marL="171408" indent="0" algn="ctr">
              <a:buNone/>
              <a:defRPr/>
            </a:lvl2pPr>
            <a:lvl3pPr marL="342817" indent="0" algn="ctr">
              <a:buNone/>
              <a:defRPr/>
            </a:lvl3pPr>
            <a:lvl4pPr marL="514226" indent="0" algn="ctr">
              <a:buNone/>
              <a:defRPr/>
            </a:lvl4pPr>
            <a:lvl5pPr marL="685634" indent="0" algn="ctr">
              <a:buNone/>
              <a:defRPr/>
            </a:lvl5pPr>
            <a:lvl6pPr marL="857043" indent="0" algn="ctr">
              <a:buNone/>
              <a:defRPr/>
            </a:lvl6pPr>
            <a:lvl7pPr marL="1028452" indent="0" algn="ctr">
              <a:buNone/>
              <a:defRPr/>
            </a:lvl7pPr>
            <a:lvl8pPr marL="1199860" indent="0" algn="ctr">
              <a:buNone/>
              <a:defRPr/>
            </a:lvl8pPr>
            <a:lvl9pPr marL="1371269" indent="0" algn="ctr">
              <a:buNone/>
              <a:defRPr/>
            </a:lvl9pPr>
          </a:lstStyle>
          <a:p>
            <a:r>
              <a:rPr lang="nl-NL" dirty="0"/>
              <a:t>Click to </a:t>
            </a:r>
            <a:r>
              <a:rPr lang="nl-NL" dirty="0" err="1"/>
              <a:t>edit</a:t>
            </a:r>
            <a:r>
              <a:rPr lang="nl-NL" dirty="0"/>
              <a:t> </a:t>
            </a:r>
            <a:r>
              <a:rPr lang="nl-NL" dirty="0" err="1"/>
              <a:t>Master</a:t>
            </a:r>
            <a:r>
              <a:rPr lang="nl-NL" dirty="0"/>
              <a:t> </a:t>
            </a:r>
            <a:r>
              <a:rPr lang="nl-NL" dirty="0" err="1"/>
              <a:t>subtitle</a:t>
            </a:r>
            <a:r>
              <a:rPr lang="nl-NL" dirty="0"/>
              <a:t> </a:t>
            </a:r>
            <a:r>
              <a:rPr lang="nl-NL" dirty="0" err="1"/>
              <a:t>style</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49C109BA-884F-5842-80AD-37F70AC164ED}" type="slidenum">
              <a:rPr lang="en-US"/>
              <a:pPr>
                <a:defRPr/>
              </a:pPr>
              <a:t>‹#›</a:t>
            </a:fld>
            <a:endParaRPr lang="en-US"/>
          </a:p>
        </p:txBody>
      </p:sp>
    </p:spTree>
    <p:extLst>
      <p:ext uri="{BB962C8B-B14F-4D97-AF65-F5344CB8AC3E}">
        <p14:creationId xmlns:p14="http://schemas.microsoft.com/office/powerpoint/2010/main" val="111229814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en-US" dirty="0"/>
          </a:p>
        </p:txBody>
      </p:sp>
      <p:sp>
        <p:nvSpPr>
          <p:cNvPr id="3" name="Content Placeholder 2"/>
          <p:cNvSpPr>
            <a:spLocks noGrp="1"/>
          </p:cNvSpPr>
          <p:nvPr>
            <p:ph idx="1"/>
          </p:nvPr>
        </p:nvSpPr>
        <p:spPr/>
        <p:txBody>
          <a:bodyPr/>
          <a:lstStyle>
            <a:lvl1pPr>
              <a:buClrTx/>
              <a:defRPr sz="1170">
                <a:latin typeface="Arial"/>
                <a:cs typeface="Arial"/>
              </a:defRPr>
            </a:lvl1pPr>
            <a:lvl2pPr>
              <a:buClrTx/>
              <a:defRPr sz="1080">
                <a:latin typeface="Arial"/>
                <a:cs typeface="Arial"/>
              </a:defRPr>
            </a:lvl2pPr>
            <a:lvl3pPr>
              <a:buClrTx/>
              <a:defRPr sz="990">
                <a:latin typeface="Arial"/>
                <a:cs typeface="Arial"/>
              </a:defRPr>
            </a:lvl3pPr>
            <a:lvl4pPr>
              <a:buClrTx/>
              <a:defRPr sz="1350">
                <a:latin typeface="Arial"/>
                <a:cs typeface="Arial"/>
              </a:defRPr>
            </a:lvl4pPr>
            <a:lvl5pPr>
              <a:buClrTx/>
              <a:defRPr sz="810">
                <a:latin typeface="Arial"/>
                <a:cs typeface="Arial"/>
              </a:defRPr>
            </a:lvl5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1D16D75D-A5CD-6946-9947-BA3241FB5829}" type="slidenum">
              <a:rPr lang="en-US"/>
              <a:pPr>
                <a:defRPr/>
              </a:pPr>
              <a:t>‹#›</a:t>
            </a:fld>
            <a:endParaRPr lang="en-US"/>
          </a:p>
        </p:txBody>
      </p:sp>
    </p:spTree>
    <p:extLst>
      <p:ext uri="{BB962C8B-B14F-4D97-AF65-F5344CB8AC3E}">
        <p14:creationId xmlns:p14="http://schemas.microsoft.com/office/powerpoint/2010/main" val="158157951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2" y="4407221"/>
            <a:ext cx="7772400" cy="1362075"/>
          </a:xfrm>
        </p:spPr>
        <p:txBody>
          <a:bodyPr anchor="t"/>
          <a:lstStyle>
            <a:lvl1pPr algn="l">
              <a:defRPr sz="1538" b="1" cap="all"/>
            </a:lvl1pPr>
          </a:lstStyle>
          <a:p>
            <a:r>
              <a:rPr lang="nl-NL"/>
              <a:t>Click to edit Master title style</a:t>
            </a:r>
            <a:endParaRPr lang="en-US"/>
          </a:p>
        </p:txBody>
      </p:sp>
      <p:sp>
        <p:nvSpPr>
          <p:cNvPr id="3" name="Text Placeholder 2"/>
          <p:cNvSpPr>
            <a:spLocks noGrp="1"/>
          </p:cNvSpPr>
          <p:nvPr>
            <p:ph type="body" idx="1"/>
          </p:nvPr>
        </p:nvSpPr>
        <p:spPr>
          <a:xfrm>
            <a:off x="722312" y="2907031"/>
            <a:ext cx="7772400" cy="1500188"/>
          </a:xfrm>
        </p:spPr>
        <p:txBody>
          <a:bodyPr anchor="b"/>
          <a:lstStyle>
            <a:lvl1pPr marL="0" indent="0">
              <a:buNone/>
              <a:defRPr sz="750">
                <a:latin typeface="Arial"/>
                <a:cs typeface="Arial"/>
              </a:defRPr>
            </a:lvl1pPr>
            <a:lvl2pPr marL="171408" indent="0">
              <a:buNone/>
              <a:defRPr sz="713"/>
            </a:lvl2pPr>
            <a:lvl3pPr marL="342817" indent="0">
              <a:buNone/>
              <a:defRPr sz="638"/>
            </a:lvl3pPr>
            <a:lvl4pPr marL="514226" indent="0">
              <a:buNone/>
              <a:defRPr sz="563"/>
            </a:lvl4pPr>
            <a:lvl5pPr marL="685634" indent="0">
              <a:buNone/>
              <a:defRPr sz="563"/>
            </a:lvl5pPr>
            <a:lvl6pPr marL="857043" indent="0">
              <a:buNone/>
              <a:defRPr sz="563"/>
            </a:lvl6pPr>
            <a:lvl7pPr marL="1028452" indent="0">
              <a:buNone/>
              <a:defRPr sz="563"/>
            </a:lvl7pPr>
            <a:lvl8pPr marL="1199860" indent="0">
              <a:buNone/>
              <a:defRPr sz="563"/>
            </a:lvl8pPr>
            <a:lvl9pPr marL="1371269" indent="0">
              <a:buNone/>
              <a:defRPr sz="563"/>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p:txBody>
      </p:sp>
      <p:sp>
        <p:nvSpPr>
          <p:cNvPr id="4" name="Text Box 5"/>
          <p:cNvSpPr txBox="1">
            <a:spLocks noGrp="1" noChangeArrowheads="1"/>
          </p:cNvSpPr>
          <p:nvPr>
            <p:ph type="sldNum" sz="quarter" idx="10"/>
          </p:nvPr>
        </p:nvSpPr>
        <p:spPr>
          <a:ln/>
        </p:spPr>
        <p:txBody>
          <a:bodyPr/>
          <a:lstStyle>
            <a:lvl1pPr>
              <a:defRPr/>
            </a:lvl1pPr>
          </a:lstStyle>
          <a:p>
            <a:pPr>
              <a:defRPr/>
            </a:pPr>
            <a:fld id="{D63CD812-87E5-6C48-B12A-803CADFD92B5}" type="slidenum">
              <a:rPr lang="en-US"/>
              <a:pPr>
                <a:defRPr/>
              </a:pPr>
              <a:t>‹#›</a:t>
            </a:fld>
            <a:endParaRPr lang="en-US"/>
          </a:p>
        </p:txBody>
      </p:sp>
    </p:spTree>
    <p:extLst>
      <p:ext uri="{BB962C8B-B14F-4D97-AF65-F5344CB8AC3E}">
        <p14:creationId xmlns:p14="http://schemas.microsoft.com/office/powerpoint/2010/main" val="38344580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Content Placeholder 2"/>
          <p:cNvSpPr>
            <a:spLocks noGrp="1"/>
          </p:cNvSpPr>
          <p:nvPr>
            <p:ph sz="half" idx="1"/>
          </p:nvPr>
        </p:nvSpPr>
        <p:spPr>
          <a:xfrm>
            <a:off x="431802" y="2133600"/>
            <a:ext cx="4117975" cy="4259580"/>
          </a:xfrm>
        </p:spPr>
        <p:txBody>
          <a:bodyPr/>
          <a:lstStyle>
            <a:lvl1pPr>
              <a:defRPr sz="1050">
                <a:latin typeface="Arial"/>
                <a:cs typeface="Arial"/>
              </a:defRPr>
            </a:lvl1pPr>
            <a:lvl2pPr>
              <a:defRPr sz="900">
                <a:latin typeface="Arial"/>
                <a:cs typeface="Arial"/>
              </a:defRPr>
            </a:lvl2pPr>
            <a:lvl3pPr>
              <a:defRPr sz="750">
                <a:latin typeface="Arial"/>
                <a:cs typeface="Arial"/>
              </a:defRPr>
            </a:lvl3pPr>
            <a:lvl4pPr>
              <a:defRPr sz="713">
                <a:latin typeface="Arial"/>
                <a:cs typeface="Arial"/>
              </a:defRPr>
            </a:lvl4pPr>
            <a:lvl5pPr>
              <a:defRPr sz="713">
                <a:latin typeface="Arial"/>
                <a:cs typeface="Arial"/>
              </a:defRPr>
            </a:lvl5pPr>
            <a:lvl6pPr>
              <a:defRPr sz="713"/>
            </a:lvl6pPr>
            <a:lvl7pPr>
              <a:defRPr sz="713"/>
            </a:lvl7pPr>
            <a:lvl8pPr>
              <a:defRPr sz="713"/>
            </a:lvl8pPr>
            <a:lvl9pPr>
              <a:defRPr sz="713"/>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Content Placeholder 3"/>
          <p:cNvSpPr>
            <a:spLocks noGrp="1"/>
          </p:cNvSpPr>
          <p:nvPr>
            <p:ph sz="half" idx="2"/>
          </p:nvPr>
        </p:nvSpPr>
        <p:spPr>
          <a:xfrm>
            <a:off x="4625977" y="2133600"/>
            <a:ext cx="4117975" cy="4259580"/>
          </a:xfrm>
        </p:spPr>
        <p:txBody>
          <a:bodyPr/>
          <a:lstStyle>
            <a:lvl1pPr>
              <a:defRPr sz="1050">
                <a:latin typeface="Arial"/>
                <a:cs typeface="Arial"/>
              </a:defRPr>
            </a:lvl1pPr>
            <a:lvl2pPr>
              <a:defRPr sz="900">
                <a:latin typeface="Arial"/>
                <a:cs typeface="Arial"/>
              </a:defRPr>
            </a:lvl2pPr>
            <a:lvl3pPr>
              <a:defRPr sz="750">
                <a:latin typeface="Arial"/>
                <a:cs typeface="Arial"/>
              </a:defRPr>
            </a:lvl3pPr>
            <a:lvl4pPr>
              <a:defRPr sz="713">
                <a:latin typeface="Arial"/>
                <a:cs typeface="Arial"/>
              </a:defRPr>
            </a:lvl4pPr>
            <a:lvl5pPr>
              <a:defRPr sz="713">
                <a:latin typeface="Arial"/>
                <a:cs typeface="Arial"/>
              </a:defRPr>
            </a:lvl5pPr>
            <a:lvl6pPr>
              <a:defRPr sz="713"/>
            </a:lvl6pPr>
            <a:lvl7pPr>
              <a:defRPr sz="713"/>
            </a:lvl7pPr>
            <a:lvl8pPr>
              <a:defRPr sz="713"/>
            </a:lvl8pPr>
            <a:lvl9pPr>
              <a:defRPr sz="713"/>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5" name="Text Box 5"/>
          <p:cNvSpPr txBox="1">
            <a:spLocks noGrp="1" noChangeArrowheads="1"/>
          </p:cNvSpPr>
          <p:nvPr>
            <p:ph type="sldNum" sz="quarter" idx="10"/>
          </p:nvPr>
        </p:nvSpPr>
        <p:spPr>
          <a:ln/>
        </p:spPr>
        <p:txBody>
          <a:bodyPr/>
          <a:lstStyle>
            <a:lvl1pPr>
              <a:defRPr/>
            </a:lvl1pPr>
          </a:lstStyle>
          <a:p>
            <a:pPr>
              <a:defRPr/>
            </a:pPr>
            <a:fld id="{12350468-AE71-F043-9870-EDD78ECFFE01}" type="slidenum">
              <a:rPr lang="en-US"/>
              <a:pPr>
                <a:defRPr/>
              </a:pPr>
              <a:t>‹#›</a:t>
            </a:fld>
            <a:endParaRPr lang="en-US"/>
          </a:p>
        </p:txBody>
      </p:sp>
    </p:spTree>
    <p:extLst>
      <p:ext uri="{BB962C8B-B14F-4D97-AF65-F5344CB8AC3E}">
        <p14:creationId xmlns:p14="http://schemas.microsoft.com/office/powerpoint/2010/main" val="306295336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321"/>
            <a:ext cx="8229600" cy="1143000"/>
          </a:xfrm>
        </p:spPr>
        <p:txBody>
          <a:bodyPr/>
          <a:lstStyle>
            <a:lvl1pPr>
              <a:defRPr/>
            </a:lvl1pPr>
          </a:lstStyle>
          <a:p>
            <a:r>
              <a:rPr lang="nl-NL"/>
              <a:t>Click to edit Master title style</a:t>
            </a:r>
            <a:endParaRPr lang="en-US"/>
          </a:p>
        </p:txBody>
      </p:sp>
      <p:sp>
        <p:nvSpPr>
          <p:cNvPr id="3" name="Text Placeholder 2"/>
          <p:cNvSpPr>
            <a:spLocks noGrp="1"/>
          </p:cNvSpPr>
          <p:nvPr>
            <p:ph type="body" idx="1"/>
          </p:nvPr>
        </p:nvSpPr>
        <p:spPr>
          <a:xfrm>
            <a:off x="457201" y="1535431"/>
            <a:ext cx="4040188" cy="639128"/>
          </a:xfrm>
        </p:spPr>
        <p:txBody>
          <a:bodyPr anchor="b"/>
          <a:lstStyle>
            <a:lvl1pPr marL="0" indent="0">
              <a:buNone/>
              <a:defRPr sz="900" b="1">
                <a:latin typeface="Arial"/>
                <a:cs typeface="Arial"/>
              </a:defRPr>
            </a:lvl1pPr>
            <a:lvl2pPr marL="171408" indent="0">
              <a:buNone/>
              <a:defRPr sz="750" b="1"/>
            </a:lvl2pPr>
            <a:lvl3pPr marL="342817" indent="0">
              <a:buNone/>
              <a:defRPr sz="713" b="1"/>
            </a:lvl3pPr>
            <a:lvl4pPr marL="514226" indent="0">
              <a:buNone/>
              <a:defRPr sz="638" b="1"/>
            </a:lvl4pPr>
            <a:lvl5pPr marL="685634" indent="0">
              <a:buNone/>
              <a:defRPr sz="638" b="1"/>
            </a:lvl5pPr>
            <a:lvl6pPr marL="857043" indent="0">
              <a:buNone/>
              <a:defRPr sz="638" b="1"/>
            </a:lvl6pPr>
            <a:lvl7pPr marL="1028452" indent="0">
              <a:buNone/>
              <a:defRPr sz="638" b="1"/>
            </a:lvl7pPr>
            <a:lvl8pPr marL="1199860" indent="0">
              <a:buNone/>
              <a:defRPr sz="638" b="1"/>
            </a:lvl8pPr>
            <a:lvl9pPr marL="1371269" indent="0">
              <a:buNone/>
              <a:defRPr sz="638" b="1"/>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p:txBody>
      </p:sp>
      <p:sp>
        <p:nvSpPr>
          <p:cNvPr id="4" name="Content Placeholder 3"/>
          <p:cNvSpPr>
            <a:spLocks noGrp="1"/>
          </p:cNvSpPr>
          <p:nvPr>
            <p:ph sz="half" idx="2"/>
          </p:nvPr>
        </p:nvSpPr>
        <p:spPr>
          <a:xfrm>
            <a:off x="457201" y="2174558"/>
            <a:ext cx="4040188" cy="3951922"/>
          </a:xfrm>
        </p:spPr>
        <p:txBody>
          <a:bodyPr/>
          <a:lstStyle>
            <a:lvl1pPr>
              <a:defRPr sz="900">
                <a:latin typeface="Arial"/>
                <a:cs typeface="Arial"/>
              </a:defRPr>
            </a:lvl1pPr>
            <a:lvl2pPr>
              <a:defRPr sz="750">
                <a:latin typeface="Arial"/>
                <a:cs typeface="Arial"/>
              </a:defRPr>
            </a:lvl2pPr>
            <a:lvl3pPr>
              <a:defRPr sz="713">
                <a:latin typeface="Arial"/>
                <a:cs typeface="Arial"/>
              </a:defRPr>
            </a:lvl3pPr>
            <a:lvl4pPr>
              <a:defRPr sz="638">
                <a:latin typeface="Arial"/>
                <a:cs typeface="Arial"/>
              </a:defRPr>
            </a:lvl4pPr>
            <a:lvl5pPr>
              <a:defRPr sz="638">
                <a:latin typeface="Arial"/>
                <a:cs typeface="Arial"/>
              </a:defRPr>
            </a:lvl5pPr>
            <a:lvl6pPr>
              <a:defRPr sz="638"/>
            </a:lvl6pPr>
            <a:lvl7pPr>
              <a:defRPr sz="638"/>
            </a:lvl7pPr>
            <a:lvl8pPr>
              <a:defRPr sz="638"/>
            </a:lvl8pPr>
            <a:lvl9pPr>
              <a:defRPr sz="638"/>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5" name="Text Placeholder 4"/>
          <p:cNvSpPr>
            <a:spLocks noGrp="1"/>
          </p:cNvSpPr>
          <p:nvPr>
            <p:ph type="body" sz="quarter" idx="3"/>
          </p:nvPr>
        </p:nvSpPr>
        <p:spPr>
          <a:xfrm>
            <a:off x="4645027" y="1535431"/>
            <a:ext cx="4041776" cy="639128"/>
          </a:xfrm>
        </p:spPr>
        <p:txBody>
          <a:bodyPr anchor="b"/>
          <a:lstStyle>
            <a:lvl1pPr marL="0" indent="0">
              <a:buNone/>
              <a:defRPr sz="900" b="1">
                <a:latin typeface="Arial"/>
                <a:cs typeface="Arial"/>
              </a:defRPr>
            </a:lvl1pPr>
            <a:lvl2pPr marL="171408" indent="0">
              <a:buNone/>
              <a:defRPr sz="750" b="1"/>
            </a:lvl2pPr>
            <a:lvl3pPr marL="342817" indent="0">
              <a:buNone/>
              <a:defRPr sz="713" b="1"/>
            </a:lvl3pPr>
            <a:lvl4pPr marL="514226" indent="0">
              <a:buNone/>
              <a:defRPr sz="638" b="1"/>
            </a:lvl4pPr>
            <a:lvl5pPr marL="685634" indent="0">
              <a:buNone/>
              <a:defRPr sz="638" b="1"/>
            </a:lvl5pPr>
            <a:lvl6pPr marL="857043" indent="0">
              <a:buNone/>
              <a:defRPr sz="638" b="1"/>
            </a:lvl6pPr>
            <a:lvl7pPr marL="1028452" indent="0">
              <a:buNone/>
              <a:defRPr sz="638" b="1"/>
            </a:lvl7pPr>
            <a:lvl8pPr marL="1199860" indent="0">
              <a:buNone/>
              <a:defRPr sz="638" b="1"/>
            </a:lvl8pPr>
            <a:lvl9pPr marL="1371269" indent="0">
              <a:buNone/>
              <a:defRPr sz="638" b="1"/>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p:txBody>
      </p:sp>
      <p:sp>
        <p:nvSpPr>
          <p:cNvPr id="6" name="Content Placeholder 5"/>
          <p:cNvSpPr>
            <a:spLocks noGrp="1"/>
          </p:cNvSpPr>
          <p:nvPr>
            <p:ph sz="quarter" idx="4"/>
          </p:nvPr>
        </p:nvSpPr>
        <p:spPr>
          <a:xfrm>
            <a:off x="4645027" y="2174558"/>
            <a:ext cx="4041776" cy="3951922"/>
          </a:xfrm>
        </p:spPr>
        <p:txBody>
          <a:bodyPr/>
          <a:lstStyle>
            <a:lvl1pPr>
              <a:defRPr sz="900">
                <a:latin typeface="Arial"/>
                <a:cs typeface="Arial"/>
              </a:defRPr>
            </a:lvl1pPr>
            <a:lvl2pPr>
              <a:defRPr sz="750">
                <a:latin typeface="Arial"/>
                <a:cs typeface="Arial"/>
              </a:defRPr>
            </a:lvl2pPr>
            <a:lvl3pPr>
              <a:defRPr sz="713">
                <a:latin typeface="Arial"/>
                <a:cs typeface="Arial"/>
              </a:defRPr>
            </a:lvl3pPr>
            <a:lvl4pPr>
              <a:defRPr sz="638">
                <a:latin typeface="Arial"/>
                <a:cs typeface="Arial"/>
              </a:defRPr>
            </a:lvl4pPr>
            <a:lvl5pPr>
              <a:defRPr sz="638">
                <a:latin typeface="Arial"/>
                <a:cs typeface="Arial"/>
              </a:defRPr>
            </a:lvl5pPr>
            <a:lvl6pPr>
              <a:defRPr sz="638"/>
            </a:lvl6pPr>
            <a:lvl7pPr>
              <a:defRPr sz="638"/>
            </a:lvl7pPr>
            <a:lvl8pPr>
              <a:defRPr sz="638"/>
            </a:lvl8pPr>
            <a:lvl9pPr>
              <a:defRPr sz="638"/>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7" name="Text Box 5"/>
          <p:cNvSpPr txBox="1">
            <a:spLocks noGrp="1" noChangeArrowheads="1"/>
          </p:cNvSpPr>
          <p:nvPr>
            <p:ph type="sldNum" sz="quarter" idx="10"/>
          </p:nvPr>
        </p:nvSpPr>
        <p:spPr>
          <a:ln/>
        </p:spPr>
        <p:txBody>
          <a:bodyPr/>
          <a:lstStyle>
            <a:lvl1pPr>
              <a:defRPr/>
            </a:lvl1pPr>
          </a:lstStyle>
          <a:p>
            <a:pPr>
              <a:defRPr/>
            </a:pPr>
            <a:fld id="{1504048C-273E-5D40-B3C0-30471F8BBA6F}" type="slidenum">
              <a:rPr lang="en-US"/>
              <a:pPr>
                <a:defRPr/>
              </a:pPr>
              <a:t>‹#›</a:t>
            </a:fld>
            <a:endParaRPr lang="en-US"/>
          </a:p>
        </p:txBody>
      </p:sp>
    </p:spTree>
    <p:extLst>
      <p:ext uri="{BB962C8B-B14F-4D97-AF65-F5344CB8AC3E}">
        <p14:creationId xmlns:p14="http://schemas.microsoft.com/office/powerpoint/2010/main" val="201657111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pPr>
              <a:defRPr/>
            </a:pPr>
            <a:fld id="{FEE775E0-6B1C-F24E-A4A0-0AD23EF8214A}" type="slidenum">
              <a:rPr lang="en-US"/>
              <a:pPr>
                <a:defRPr/>
              </a:pPr>
              <a:t>‹#›</a:t>
            </a:fld>
            <a:endParaRPr lang="en-US"/>
          </a:p>
        </p:txBody>
      </p:sp>
    </p:spTree>
    <p:extLst>
      <p:ext uri="{BB962C8B-B14F-4D97-AF65-F5344CB8AC3E}">
        <p14:creationId xmlns:p14="http://schemas.microsoft.com/office/powerpoint/2010/main" val="242435256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pPr>
              <a:defRPr/>
            </a:pPr>
            <a:fld id="{2EB84F04-E434-EC47-AF2B-779593513E0B}" type="slidenum">
              <a:rPr lang="en-US"/>
              <a:pPr>
                <a:defRPr/>
              </a:pPr>
              <a:t>‹#›</a:t>
            </a:fld>
            <a:endParaRPr lang="en-US"/>
          </a:p>
        </p:txBody>
      </p:sp>
    </p:spTree>
    <p:extLst>
      <p:ext uri="{BB962C8B-B14F-4D97-AF65-F5344CB8AC3E}">
        <p14:creationId xmlns:p14="http://schemas.microsoft.com/office/powerpoint/2010/main" val="183658469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369"/>
            <a:ext cx="3008313" cy="1162050"/>
          </a:xfrm>
        </p:spPr>
        <p:txBody>
          <a:bodyPr anchor="b"/>
          <a:lstStyle>
            <a:lvl1pPr algn="l">
              <a:defRPr sz="750" b="1"/>
            </a:lvl1pPr>
          </a:lstStyle>
          <a:p>
            <a:r>
              <a:rPr lang="nl-NL"/>
              <a:t>Click to edit Master title style</a:t>
            </a:r>
            <a:endParaRPr lang="en-US"/>
          </a:p>
        </p:txBody>
      </p:sp>
      <p:sp>
        <p:nvSpPr>
          <p:cNvPr id="3" name="Content Placeholder 2"/>
          <p:cNvSpPr>
            <a:spLocks noGrp="1"/>
          </p:cNvSpPr>
          <p:nvPr>
            <p:ph idx="1"/>
          </p:nvPr>
        </p:nvSpPr>
        <p:spPr>
          <a:xfrm>
            <a:off x="3575051" y="273368"/>
            <a:ext cx="5111750" cy="5853112"/>
          </a:xfrm>
        </p:spPr>
        <p:txBody>
          <a:bodyPr/>
          <a:lstStyle>
            <a:lvl1pPr>
              <a:defRPr sz="1200">
                <a:latin typeface="Arial"/>
                <a:cs typeface="Arial"/>
              </a:defRPr>
            </a:lvl1pPr>
            <a:lvl2pPr>
              <a:defRPr sz="1050">
                <a:latin typeface="Arial"/>
                <a:cs typeface="Arial"/>
              </a:defRPr>
            </a:lvl2pPr>
            <a:lvl3pPr>
              <a:defRPr sz="900">
                <a:latin typeface="Arial"/>
                <a:cs typeface="Arial"/>
              </a:defRPr>
            </a:lvl3pPr>
            <a:lvl4pPr>
              <a:defRPr sz="750">
                <a:latin typeface="Arial"/>
                <a:cs typeface="Arial"/>
              </a:defRPr>
            </a:lvl4pPr>
            <a:lvl5pPr>
              <a:defRPr sz="750">
                <a:latin typeface="Arial"/>
                <a:cs typeface="Arial"/>
              </a:defRPr>
            </a:lvl5pPr>
            <a:lvl6pPr>
              <a:defRPr sz="750"/>
            </a:lvl6pPr>
            <a:lvl7pPr>
              <a:defRPr sz="750"/>
            </a:lvl7pPr>
            <a:lvl8pPr>
              <a:defRPr sz="750"/>
            </a:lvl8pPr>
            <a:lvl9pPr>
              <a:defRPr sz="750"/>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Text Placeholder 3"/>
          <p:cNvSpPr>
            <a:spLocks noGrp="1"/>
          </p:cNvSpPr>
          <p:nvPr>
            <p:ph type="body" sz="half" idx="2"/>
          </p:nvPr>
        </p:nvSpPr>
        <p:spPr>
          <a:xfrm>
            <a:off x="457202" y="1435419"/>
            <a:ext cx="3008313" cy="4691062"/>
          </a:xfrm>
        </p:spPr>
        <p:txBody>
          <a:bodyPr/>
          <a:lstStyle>
            <a:lvl1pPr marL="0" indent="0">
              <a:buNone/>
              <a:defRPr sz="563">
                <a:latin typeface="Arial"/>
                <a:cs typeface="Arial"/>
              </a:defRPr>
            </a:lvl1pPr>
            <a:lvl2pPr marL="171408" indent="0">
              <a:buNone/>
              <a:defRPr sz="413"/>
            </a:lvl2pPr>
            <a:lvl3pPr marL="342817" indent="0">
              <a:buNone/>
              <a:defRPr sz="338"/>
            </a:lvl3pPr>
            <a:lvl4pPr marL="514226" indent="0">
              <a:buNone/>
              <a:defRPr sz="338"/>
            </a:lvl4pPr>
            <a:lvl5pPr marL="685634" indent="0">
              <a:buNone/>
              <a:defRPr sz="338"/>
            </a:lvl5pPr>
            <a:lvl6pPr marL="857043" indent="0">
              <a:buNone/>
              <a:defRPr sz="338"/>
            </a:lvl6pPr>
            <a:lvl7pPr marL="1028452" indent="0">
              <a:buNone/>
              <a:defRPr sz="338"/>
            </a:lvl7pPr>
            <a:lvl8pPr marL="1199860" indent="0">
              <a:buNone/>
              <a:defRPr sz="338"/>
            </a:lvl8pPr>
            <a:lvl9pPr marL="1371269" indent="0">
              <a:buNone/>
              <a:defRPr sz="338"/>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p:txBody>
      </p:sp>
      <p:sp>
        <p:nvSpPr>
          <p:cNvPr id="5" name="Text Box 5"/>
          <p:cNvSpPr txBox="1">
            <a:spLocks noGrp="1" noChangeArrowheads="1"/>
          </p:cNvSpPr>
          <p:nvPr>
            <p:ph type="sldNum" sz="quarter" idx="10"/>
          </p:nvPr>
        </p:nvSpPr>
        <p:spPr>
          <a:ln/>
        </p:spPr>
        <p:txBody>
          <a:bodyPr/>
          <a:lstStyle>
            <a:lvl1pPr>
              <a:defRPr/>
            </a:lvl1pPr>
          </a:lstStyle>
          <a:p>
            <a:pPr>
              <a:defRPr/>
            </a:pPr>
            <a:fld id="{09FE7664-E0E2-5D4D-BA80-50C459BA4F35}" type="slidenum">
              <a:rPr lang="en-US"/>
              <a:pPr>
                <a:defRPr/>
              </a:pPr>
              <a:t>‹#›</a:t>
            </a:fld>
            <a:endParaRPr lang="en-US"/>
          </a:p>
        </p:txBody>
      </p:sp>
    </p:spTree>
    <p:extLst>
      <p:ext uri="{BB962C8B-B14F-4D97-AF65-F5344CB8AC3E}">
        <p14:creationId xmlns:p14="http://schemas.microsoft.com/office/powerpoint/2010/main" val="86228679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aramond" panose="02020404030301010803"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Garamond" panose="02020404030301010803" pitchFamily="18" charset="0"/>
                <a:cs typeface="Arial"/>
              </a:defRPr>
            </a:lvl1pPr>
            <a:lvl2pPr>
              <a:defRPr>
                <a:latin typeface="Garamond" panose="02020404030301010803" pitchFamily="18" charset="0"/>
                <a:cs typeface="Arial"/>
              </a:defRPr>
            </a:lvl2pPr>
            <a:lvl3pPr>
              <a:defRPr>
                <a:latin typeface="Garamond" panose="02020404030301010803" pitchFamily="18" charset="0"/>
                <a:cs typeface="Arial"/>
              </a:defRPr>
            </a:lvl3pPr>
            <a:lvl4pPr>
              <a:defRPr>
                <a:latin typeface="Garamond" panose="02020404030301010803" pitchFamily="18" charset="0"/>
                <a:cs typeface="Arial"/>
              </a:defRPr>
            </a:lvl4pPr>
            <a:lvl5pPr>
              <a:defRPr>
                <a:latin typeface="Garamond" panose="02020404030301010803" pitchFamily="18" charset="0"/>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Box 5"/>
          <p:cNvSpPr txBox="1">
            <a:spLocks noGrp="1" noChangeArrowheads="1"/>
          </p:cNvSpPr>
          <p:nvPr>
            <p:ph type="sldNum" sz="quarter" idx="10"/>
          </p:nvPr>
        </p:nvSpPr>
        <p:spPr>
          <a:ln/>
        </p:spPr>
        <p:txBody>
          <a:bodyPr/>
          <a:lstStyle>
            <a:lvl1pPr>
              <a:defRPr/>
            </a:lvl1pPr>
          </a:lstStyle>
          <a:p>
            <a:pPr>
              <a:defRPr/>
            </a:pPr>
            <a:fld id="{26B164B0-0A03-40BD-BFBD-AF7588FAC5D3}" type="slidenum">
              <a:rPr lang="nl-NL" altLang="nl-NL"/>
              <a:pPr>
                <a:defRPr/>
              </a:pPr>
              <a:t>‹#›</a:t>
            </a:fld>
            <a:endParaRPr lang="nl-NL" altLang="nl-NL"/>
          </a:p>
        </p:txBody>
      </p:sp>
    </p:spTree>
    <p:extLst>
      <p:ext uri="{BB962C8B-B14F-4D97-AF65-F5344CB8AC3E}">
        <p14:creationId xmlns:p14="http://schemas.microsoft.com/office/powerpoint/2010/main" val="374296497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7" y="4800601"/>
            <a:ext cx="5486400" cy="566738"/>
          </a:xfrm>
        </p:spPr>
        <p:txBody>
          <a:bodyPr anchor="b"/>
          <a:lstStyle>
            <a:lvl1pPr algn="l">
              <a:defRPr sz="750" b="1"/>
            </a:lvl1pPr>
          </a:lstStyle>
          <a:p>
            <a:r>
              <a:rPr lang="nl-NL"/>
              <a:t>Click to edit Master title style</a:t>
            </a:r>
            <a:endParaRPr lang="en-US"/>
          </a:p>
        </p:txBody>
      </p:sp>
      <p:sp>
        <p:nvSpPr>
          <p:cNvPr id="3" name="Picture Placeholder 2"/>
          <p:cNvSpPr>
            <a:spLocks noGrp="1"/>
          </p:cNvSpPr>
          <p:nvPr>
            <p:ph type="pic" idx="1"/>
          </p:nvPr>
        </p:nvSpPr>
        <p:spPr>
          <a:xfrm>
            <a:off x="1792287" y="612459"/>
            <a:ext cx="5486400" cy="4114800"/>
          </a:xfrm>
        </p:spPr>
        <p:txBody>
          <a:bodyPr/>
          <a:lstStyle>
            <a:lvl1pPr marL="0" indent="0">
              <a:buNone/>
              <a:defRPr sz="1200"/>
            </a:lvl1pPr>
            <a:lvl2pPr marL="171408" indent="0">
              <a:buNone/>
              <a:defRPr sz="1050"/>
            </a:lvl2pPr>
            <a:lvl3pPr marL="342817" indent="0">
              <a:buNone/>
              <a:defRPr sz="900"/>
            </a:lvl3pPr>
            <a:lvl4pPr marL="514226" indent="0">
              <a:buNone/>
              <a:defRPr sz="750"/>
            </a:lvl4pPr>
            <a:lvl5pPr marL="685634" indent="0">
              <a:buNone/>
              <a:defRPr sz="750"/>
            </a:lvl5pPr>
            <a:lvl6pPr marL="857043" indent="0">
              <a:buNone/>
              <a:defRPr sz="750"/>
            </a:lvl6pPr>
            <a:lvl7pPr marL="1028452" indent="0">
              <a:buNone/>
              <a:defRPr sz="750"/>
            </a:lvl7pPr>
            <a:lvl8pPr marL="1199860" indent="0">
              <a:buNone/>
              <a:defRPr sz="750"/>
            </a:lvl8pPr>
            <a:lvl9pPr marL="1371269" indent="0">
              <a:buNone/>
              <a:defRPr sz="750"/>
            </a:lvl9pPr>
          </a:lstStyle>
          <a:p>
            <a:pPr lvl="0"/>
            <a:endParaRPr lang="en-US" noProof="0">
              <a:sym typeface="Frutiger 55 Roman" pitchFamily="-1" charset="0"/>
            </a:endParaRPr>
          </a:p>
        </p:txBody>
      </p:sp>
      <p:sp>
        <p:nvSpPr>
          <p:cNvPr id="4" name="Text Placeholder 3"/>
          <p:cNvSpPr>
            <a:spLocks noGrp="1"/>
          </p:cNvSpPr>
          <p:nvPr>
            <p:ph type="body" sz="half" idx="2"/>
          </p:nvPr>
        </p:nvSpPr>
        <p:spPr>
          <a:xfrm>
            <a:off x="1792287" y="5367339"/>
            <a:ext cx="5486400" cy="804862"/>
          </a:xfrm>
        </p:spPr>
        <p:txBody>
          <a:bodyPr/>
          <a:lstStyle>
            <a:lvl1pPr marL="0" indent="0">
              <a:buNone/>
              <a:defRPr sz="563">
                <a:latin typeface="Arial"/>
                <a:cs typeface="Arial"/>
              </a:defRPr>
            </a:lvl1pPr>
            <a:lvl2pPr marL="171408" indent="0">
              <a:buNone/>
              <a:defRPr sz="413"/>
            </a:lvl2pPr>
            <a:lvl3pPr marL="342817" indent="0">
              <a:buNone/>
              <a:defRPr sz="338"/>
            </a:lvl3pPr>
            <a:lvl4pPr marL="514226" indent="0">
              <a:buNone/>
              <a:defRPr sz="338"/>
            </a:lvl4pPr>
            <a:lvl5pPr marL="685634" indent="0">
              <a:buNone/>
              <a:defRPr sz="338"/>
            </a:lvl5pPr>
            <a:lvl6pPr marL="857043" indent="0">
              <a:buNone/>
              <a:defRPr sz="338"/>
            </a:lvl6pPr>
            <a:lvl7pPr marL="1028452" indent="0">
              <a:buNone/>
              <a:defRPr sz="338"/>
            </a:lvl7pPr>
            <a:lvl8pPr marL="1199860" indent="0">
              <a:buNone/>
              <a:defRPr sz="338"/>
            </a:lvl8pPr>
            <a:lvl9pPr marL="1371269" indent="0">
              <a:buNone/>
              <a:defRPr sz="338"/>
            </a:lvl9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p:txBody>
      </p:sp>
      <p:sp>
        <p:nvSpPr>
          <p:cNvPr id="5" name="Text Box 5"/>
          <p:cNvSpPr txBox="1">
            <a:spLocks noGrp="1" noChangeArrowheads="1"/>
          </p:cNvSpPr>
          <p:nvPr>
            <p:ph type="sldNum" sz="quarter" idx="10"/>
          </p:nvPr>
        </p:nvSpPr>
        <p:spPr>
          <a:ln/>
        </p:spPr>
        <p:txBody>
          <a:bodyPr/>
          <a:lstStyle>
            <a:lvl1pPr>
              <a:defRPr/>
            </a:lvl1pPr>
          </a:lstStyle>
          <a:p>
            <a:pPr>
              <a:defRPr/>
            </a:pPr>
            <a:fld id="{64C50E28-2162-6D4A-BE27-6A63F8C80A5F}" type="slidenum">
              <a:rPr lang="en-US"/>
              <a:pPr>
                <a:defRPr/>
              </a:pPr>
              <a:t>‹#›</a:t>
            </a:fld>
            <a:endParaRPr lang="en-US"/>
          </a:p>
        </p:txBody>
      </p:sp>
    </p:spTree>
    <p:extLst>
      <p:ext uri="{BB962C8B-B14F-4D97-AF65-F5344CB8AC3E}">
        <p14:creationId xmlns:p14="http://schemas.microsoft.com/office/powerpoint/2010/main" val="120484681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C1DFB551-DBF4-D44A-AD4F-42E38894EBD8}" type="slidenum">
              <a:rPr lang="en-US"/>
              <a:pPr>
                <a:defRPr/>
              </a:pPr>
              <a:t>‹#›</a:t>
            </a:fld>
            <a:endParaRPr lang="en-US"/>
          </a:p>
        </p:txBody>
      </p:sp>
    </p:spTree>
    <p:extLst>
      <p:ext uri="{BB962C8B-B14F-4D97-AF65-F5344CB8AC3E}">
        <p14:creationId xmlns:p14="http://schemas.microsoft.com/office/powerpoint/2010/main" val="41595984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5914" y="861061"/>
            <a:ext cx="2078038" cy="5532120"/>
          </a:xfrm>
        </p:spPr>
        <p:txBody>
          <a:bodyPr vert="eaVert"/>
          <a:lstStyle/>
          <a:p>
            <a:r>
              <a:rPr lang="nl-NL"/>
              <a:t>Click to edit Master title style</a:t>
            </a:r>
            <a:endParaRPr lang="en-US"/>
          </a:p>
        </p:txBody>
      </p:sp>
      <p:sp>
        <p:nvSpPr>
          <p:cNvPr id="3" name="Vertical Text Placeholder 2"/>
          <p:cNvSpPr>
            <a:spLocks noGrp="1"/>
          </p:cNvSpPr>
          <p:nvPr>
            <p:ph type="body" orient="vert" idx="1"/>
          </p:nvPr>
        </p:nvSpPr>
        <p:spPr>
          <a:xfrm>
            <a:off x="431802" y="861061"/>
            <a:ext cx="6157913" cy="5532120"/>
          </a:xfrm>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nl-NL" dirty="0"/>
              <a:t>Click to </a:t>
            </a:r>
            <a:r>
              <a:rPr lang="nl-NL" dirty="0" err="1"/>
              <a:t>edit</a:t>
            </a:r>
            <a:r>
              <a:rPr lang="nl-NL" dirty="0"/>
              <a:t> </a:t>
            </a:r>
            <a:r>
              <a:rPr lang="nl-NL" dirty="0" err="1"/>
              <a:t>Master</a:t>
            </a:r>
            <a:r>
              <a:rPr lang="nl-NL" dirty="0"/>
              <a:t> </a:t>
            </a:r>
            <a:r>
              <a:rPr lang="nl-NL" dirty="0" err="1"/>
              <a:t>text</a:t>
            </a:r>
            <a:r>
              <a:rPr lang="nl-NL" dirty="0"/>
              <a:t> </a:t>
            </a:r>
            <a:r>
              <a:rPr lang="nl-NL" dirty="0" err="1"/>
              <a:t>styles</a:t>
            </a:r>
            <a:endParaRPr lang="nl-NL" dirty="0"/>
          </a:p>
          <a:p>
            <a:pPr lvl="1"/>
            <a:r>
              <a:rPr lang="nl-NL" dirty="0" err="1"/>
              <a:t>Second</a:t>
            </a:r>
            <a:r>
              <a:rPr lang="nl-NL" dirty="0"/>
              <a:t>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Text Box 5"/>
          <p:cNvSpPr txBox="1">
            <a:spLocks noGrp="1" noChangeArrowheads="1"/>
          </p:cNvSpPr>
          <p:nvPr>
            <p:ph type="sldNum" sz="quarter" idx="10"/>
          </p:nvPr>
        </p:nvSpPr>
        <p:spPr>
          <a:ln/>
        </p:spPr>
        <p:txBody>
          <a:bodyPr/>
          <a:lstStyle>
            <a:lvl1pPr>
              <a:defRPr/>
            </a:lvl1pPr>
          </a:lstStyle>
          <a:p>
            <a:pPr>
              <a:defRPr/>
            </a:pPr>
            <a:fld id="{35FE4514-DC68-1A42-8D1E-640140D1C6BA}" type="slidenum">
              <a:rPr lang="en-US"/>
              <a:pPr>
                <a:defRPr/>
              </a:pPr>
              <a:t>‹#›</a:t>
            </a:fld>
            <a:endParaRPr lang="en-US"/>
          </a:p>
        </p:txBody>
      </p:sp>
    </p:spTree>
    <p:extLst>
      <p:ext uri="{BB962C8B-B14F-4D97-AF65-F5344CB8AC3E}">
        <p14:creationId xmlns:p14="http://schemas.microsoft.com/office/powerpoint/2010/main" val="18780037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1" y="1600201"/>
            <a:ext cx="8229600" cy="4525963"/>
          </a:xfrm>
        </p:spPr>
        <p:txBody>
          <a:bodyPr/>
          <a:lstStyle/>
          <a:p>
            <a:pPr lvl="0"/>
            <a:endParaRPr lang="en-US" noProof="0"/>
          </a:p>
        </p:txBody>
      </p:sp>
      <p:sp>
        <p:nvSpPr>
          <p:cNvPr id="4" name="Date Placeholder 3"/>
          <p:cNvSpPr>
            <a:spLocks noGrp="1"/>
          </p:cNvSpPr>
          <p:nvPr>
            <p:ph type="dt" sz="half" idx="10"/>
          </p:nvPr>
        </p:nvSpPr>
        <p:spPr>
          <a:xfrm>
            <a:off x="457201" y="6356351"/>
            <a:ext cx="2133600" cy="365125"/>
          </a:xfrm>
          <a:prstGeom prst="rect">
            <a:avLst/>
          </a:prstGeom>
        </p:spPr>
        <p:txBody>
          <a:bodyPr lIns="169813" tIns="84907" rIns="169813" bIns="84907"/>
          <a:lstStyle>
            <a:lvl1pPr>
              <a:defRPr/>
            </a:lvl1pPr>
          </a:lstStyle>
          <a:p>
            <a:pPr>
              <a:defRPr/>
            </a:pPr>
            <a:fld id="{8DA9F0F8-C6A8-4259-B972-A823B297C7F3}" type="datetimeFigureOut">
              <a:rPr lang="nl-NL"/>
              <a:pPr>
                <a:defRPr/>
              </a:pPr>
              <a:t>8-4-2021</a:t>
            </a:fld>
            <a:endParaRPr lang="nl-NL"/>
          </a:p>
        </p:txBody>
      </p:sp>
      <p:sp>
        <p:nvSpPr>
          <p:cNvPr id="5" name="Footer Placeholder 4"/>
          <p:cNvSpPr>
            <a:spLocks noGrp="1"/>
          </p:cNvSpPr>
          <p:nvPr>
            <p:ph type="ftr" sz="quarter" idx="11"/>
          </p:nvPr>
        </p:nvSpPr>
        <p:spPr>
          <a:xfrm>
            <a:off x="3124201" y="6356351"/>
            <a:ext cx="2895599" cy="365125"/>
          </a:xfrm>
          <a:prstGeom prst="rect">
            <a:avLst/>
          </a:prstGeom>
        </p:spPr>
        <p:txBody>
          <a:bodyPr lIns="169813" tIns="84907" rIns="169813" bIns="84907"/>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B4B326-DC3D-4B7D-A47B-8D01FD1E0853}" type="slidenum">
              <a:rPr lang="nl-NL"/>
              <a:pPr>
                <a:defRPr/>
              </a:pPr>
              <a:t>‹#›</a:t>
            </a:fld>
            <a:endParaRPr lang="nl-NL"/>
          </a:p>
        </p:txBody>
      </p:sp>
    </p:spTree>
    <p:extLst>
      <p:ext uri="{BB962C8B-B14F-4D97-AF65-F5344CB8AC3E}">
        <p14:creationId xmlns:p14="http://schemas.microsoft.com/office/powerpoint/2010/main" val="3492224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2" y="4407218"/>
            <a:ext cx="7772400" cy="1362075"/>
          </a:xfrm>
        </p:spPr>
        <p:txBody>
          <a:bodyPr anchor="t"/>
          <a:lstStyle>
            <a:lvl1pPr algn="l">
              <a:defRPr sz="2200" b="1" cap="all"/>
            </a:lvl1pPr>
          </a:lstStyle>
          <a:p>
            <a:r>
              <a:rPr lang="en-US"/>
              <a:t>Click to edit Master title style</a:t>
            </a:r>
          </a:p>
        </p:txBody>
      </p:sp>
      <p:sp>
        <p:nvSpPr>
          <p:cNvPr id="3" name="Text Placeholder 2"/>
          <p:cNvSpPr>
            <a:spLocks noGrp="1"/>
          </p:cNvSpPr>
          <p:nvPr>
            <p:ph type="body" idx="1"/>
          </p:nvPr>
        </p:nvSpPr>
        <p:spPr>
          <a:xfrm>
            <a:off x="722312" y="2907030"/>
            <a:ext cx="7772400" cy="1500188"/>
          </a:xfrm>
        </p:spPr>
        <p:txBody>
          <a:bodyPr anchor="b"/>
          <a:lstStyle>
            <a:lvl1pPr marL="0" indent="0">
              <a:buNone/>
              <a:defRPr sz="1100">
                <a:latin typeface="Arial"/>
                <a:cs typeface="Arial"/>
              </a:defRPr>
            </a:lvl1pPr>
            <a:lvl2pPr marL="246156" indent="0">
              <a:buNone/>
              <a:defRPr sz="1000"/>
            </a:lvl2pPr>
            <a:lvl3pPr marL="492313" indent="0">
              <a:buNone/>
              <a:defRPr sz="900"/>
            </a:lvl3pPr>
            <a:lvl4pPr marL="738469" indent="0">
              <a:buNone/>
              <a:defRPr sz="800"/>
            </a:lvl4pPr>
            <a:lvl5pPr marL="984626" indent="0">
              <a:buNone/>
              <a:defRPr sz="800"/>
            </a:lvl5pPr>
            <a:lvl6pPr marL="1230782" indent="0">
              <a:buNone/>
              <a:defRPr sz="800"/>
            </a:lvl6pPr>
            <a:lvl7pPr marL="1476939" indent="0">
              <a:buNone/>
              <a:defRPr sz="800"/>
            </a:lvl7pPr>
            <a:lvl8pPr marL="1723095" indent="0">
              <a:buNone/>
              <a:defRPr sz="800"/>
            </a:lvl8pPr>
            <a:lvl9pPr marL="1969252" indent="0">
              <a:buNone/>
              <a:defRPr sz="800"/>
            </a:lvl9pPr>
          </a:lstStyle>
          <a:p>
            <a:pPr lvl="0"/>
            <a:r>
              <a:rPr lang="en-US"/>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pPr>
              <a:defRPr/>
            </a:pPr>
            <a:fld id="{DCF8CC8D-6494-4186-8BA1-FBFCE084F3C0}" type="slidenum">
              <a:rPr lang="nl-NL" altLang="nl-NL"/>
              <a:pPr>
                <a:defRPr/>
              </a:pPr>
              <a:t>‹#›</a:t>
            </a:fld>
            <a:endParaRPr lang="nl-NL" altLang="nl-NL"/>
          </a:p>
        </p:txBody>
      </p:sp>
    </p:spTree>
    <p:extLst>
      <p:ext uri="{BB962C8B-B14F-4D97-AF65-F5344CB8AC3E}">
        <p14:creationId xmlns:p14="http://schemas.microsoft.com/office/powerpoint/2010/main" val="35102376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1800" y="2133600"/>
            <a:ext cx="4117975" cy="4259580"/>
          </a:xfrm>
        </p:spPr>
        <p:txBody>
          <a:bodyPr/>
          <a:lstStyle>
            <a:lvl1pPr>
              <a:defRPr sz="1500">
                <a:latin typeface="Arial"/>
                <a:cs typeface="Arial"/>
              </a:defRPr>
            </a:lvl1pPr>
            <a:lvl2pPr>
              <a:defRPr sz="1300">
                <a:latin typeface="Arial"/>
                <a:cs typeface="Arial"/>
              </a:defRPr>
            </a:lvl2pPr>
            <a:lvl3pPr>
              <a:defRPr sz="1100">
                <a:latin typeface="Arial"/>
                <a:cs typeface="Arial"/>
              </a:defRPr>
            </a:lvl3pPr>
            <a:lvl4pPr>
              <a:defRPr sz="1000">
                <a:latin typeface="Arial"/>
                <a:cs typeface="Arial"/>
              </a:defRPr>
            </a:lvl4pPr>
            <a:lvl5pPr>
              <a:defRPr sz="1000">
                <a:latin typeface="Arial"/>
                <a:cs typeface="Arial"/>
              </a:defRPr>
            </a:lvl5pPr>
            <a:lvl6pPr>
              <a:defRPr sz="1000"/>
            </a:lvl6pPr>
            <a:lvl7pPr>
              <a:defRPr sz="1000"/>
            </a:lvl7pPr>
            <a:lvl8pPr>
              <a:defRPr sz="1000"/>
            </a:lvl8pPr>
            <a:lvl9pPr>
              <a:defRPr sz="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5975" y="2133600"/>
            <a:ext cx="4117975" cy="4259580"/>
          </a:xfrm>
        </p:spPr>
        <p:txBody>
          <a:bodyPr/>
          <a:lstStyle>
            <a:lvl1pPr>
              <a:defRPr sz="1500">
                <a:latin typeface="Arial"/>
                <a:cs typeface="Arial"/>
              </a:defRPr>
            </a:lvl1pPr>
            <a:lvl2pPr>
              <a:defRPr sz="1300">
                <a:latin typeface="Arial"/>
                <a:cs typeface="Arial"/>
              </a:defRPr>
            </a:lvl2pPr>
            <a:lvl3pPr>
              <a:defRPr sz="1100">
                <a:latin typeface="Arial"/>
                <a:cs typeface="Arial"/>
              </a:defRPr>
            </a:lvl3pPr>
            <a:lvl4pPr>
              <a:defRPr sz="1000">
                <a:latin typeface="Arial"/>
                <a:cs typeface="Arial"/>
              </a:defRPr>
            </a:lvl4pPr>
            <a:lvl5pPr>
              <a:defRPr sz="1000">
                <a:latin typeface="Arial"/>
                <a:cs typeface="Arial"/>
              </a:defRPr>
            </a:lvl5pPr>
            <a:lvl6pPr>
              <a:defRPr sz="1000"/>
            </a:lvl6pPr>
            <a:lvl7pPr>
              <a:defRPr sz="1000"/>
            </a:lvl7pPr>
            <a:lvl8pPr>
              <a:defRPr sz="1000"/>
            </a:lvl8pPr>
            <a:lvl9pPr>
              <a:defRPr sz="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5"/>
          <p:cNvSpPr txBox="1">
            <a:spLocks noGrp="1" noChangeArrowheads="1"/>
          </p:cNvSpPr>
          <p:nvPr>
            <p:ph type="sldNum" sz="quarter" idx="10"/>
          </p:nvPr>
        </p:nvSpPr>
        <p:spPr>
          <a:ln/>
        </p:spPr>
        <p:txBody>
          <a:bodyPr/>
          <a:lstStyle>
            <a:lvl1pPr>
              <a:defRPr/>
            </a:lvl1pPr>
          </a:lstStyle>
          <a:p>
            <a:pPr>
              <a:defRPr/>
            </a:pPr>
            <a:fld id="{4C6207E7-626F-4FCE-AD79-6FFF794D9408}" type="slidenum">
              <a:rPr lang="nl-NL" altLang="nl-NL"/>
              <a:pPr>
                <a:defRPr/>
              </a:pPr>
              <a:t>‹#›</a:t>
            </a:fld>
            <a:endParaRPr lang="nl-NL" altLang="nl-NL"/>
          </a:p>
        </p:txBody>
      </p:sp>
    </p:spTree>
    <p:extLst>
      <p:ext uri="{BB962C8B-B14F-4D97-AF65-F5344CB8AC3E}">
        <p14:creationId xmlns:p14="http://schemas.microsoft.com/office/powerpoint/2010/main" val="369579149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430"/>
            <a:ext cx="4040188" cy="639128"/>
          </a:xfrm>
        </p:spPr>
        <p:txBody>
          <a:bodyPr anchor="b"/>
          <a:lstStyle>
            <a:lvl1pPr marL="0" indent="0">
              <a:buNone/>
              <a:defRPr sz="1300" b="1">
                <a:latin typeface="Arial"/>
                <a:cs typeface="Arial"/>
              </a:defRPr>
            </a:lvl1pPr>
            <a:lvl2pPr marL="246156" indent="0">
              <a:buNone/>
              <a:defRPr sz="1100" b="1"/>
            </a:lvl2pPr>
            <a:lvl3pPr marL="492313" indent="0">
              <a:buNone/>
              <a:defRPr sz="1000" b="1"/>
            </a:lvl3pPr>
            <a:lvl4pPr marL="738469" indent="0">
              <a:buNone/>
              <a:defRPr sz="900" b="1"/>
            </a:lvl4pPr>
            <a:lvl5pPr marL="984626" indent="0">
              <a:buNone/>
              <a:defRPr sz="900" b="1"/>
            </a:lvl5pPr>
            <a:lvl6pPr marL="1230782" indent="0">
              <a:buNone/>
              <a:defRPr sz="900" b="1"/>
            </a:lvl6pPr>
            <a:lvl7pPr marL="1476939" indent="0">
              <a:buNone/>
              <a:defRPr sz="900" b="1"/>
            </a:lvl7pPr>
            <a:lvl8pPr marL="1723095" indent="0">
              <a:buNone/>
              <a:defRPr sz="900" b="1"/>
            </a:lvl8pPr>
            <a:lvl9pPr marL="1969252"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2174558"/>
            <a:ext cx="4040188" cy="3951922"/>
          </a:xfrm>
        </p:spPr>
        <p:txBody>
          <a:bodyPr/>
          <a:lstStyle>
            <a:lvl1pPr>
              <a:defRPr sz="1300">
                <a:latin typeface="Arial"/>
                <a:cs typeface="Arial"/>
              </a:defRPr>
            </a:lvl1pPr>
            <a:lvl2pPr>
              <a:defRPr sz="1100">
                <a:latin typeface="Arial"/>
                <a:cs typeface="Arial"/>
              </a:defRPr>
            </a:lvl2pPr>
            <a:lvl3pPr>
              <a:defRPr sz="1000">
                <a:latin typeface="Arial"/>
                <a:cs typeface="Arial"/>
              </a:defRPr>
            </a:lvl3pPr>
            <a:lvl4pPr>
              <a:defRPr sz="900">
                <a:latin typeface="Arial"/>
                <a:cs typeface="Arial"/>
              </a:defRPr>
            </a:lvl4pPr>
            <a:lvl5pPr>
              <a:defRPr sz="900">
                <a:latin typeface="Arial"/>
                <a:cs typeface="Arial"/>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430"/>
            <a:ext cx="4041775" cy="639128"/>
          </a:xfrm>
        </p:spPr>
        <p:txBody>
          <a:bodyPr anchor="b"/>
          <a:lstStyle>
            <a:lvl1pPr marL="0" indent="0">
              <a:buNone/>
              <a:defRPr sz="1300" b="1">
                <a:latin typeface="Arial"/>
                <a:cs typeface="Arial"/>
              </a:defRPr>
            </a:lvl1pPr>
            <a:lvl2pPr marL="246156" indent="0">
              <a:buNone/>
              <a:defRPr sz="1100" b="1"/>
            </a:lvl2pPr>
            <a:lvl3pPr marL="492313" indent="0">
              <a:buNone/>
              <a:defRPr sz="1000" b="1"/>
            </a:lvl3pPr>
            <a:lvl4pPr marL="738469" indent="0">
              <a:buNone/>
              <a:defRPr sz="900" b="1"/>
            </a:lvl4pPr>
            <a:lvl5pPr marL="984626" indent="0">
              <a:buNone/>
              <a:defRPr sz="900" b="1"/>
            </a:lvl5pPr>
            <a:lvl6pPr marL="1230782" indent="0">
              <a:buNone/>
              <a:defRPr sz="900" b="1"/>
            </a:lvl6pPr>
            <a:lvl7pPr marL="1476939" indent="0">
              <a:buNone/>
              <a:defRPr sz="900" b="1"/>
            </a:lvl7pPr>
            <a:lvl8pPr marL="1723095" indent="0">
              <a:buNone/>
              <a:defRPr sz="900" b="1"/>
            </a:lvl8pPr>
            <a:lvl9pPr marL="1969252"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5" y="2174558"/>
            <a:ext cx="4041775" cy="3951922"/>
          </a:xfrm>
        </p:spPr>
        <p:txBody>
          <a:bodyPr/>
          <a:lstStyle>
            <a:lvl1pPr>
              <a:defRPr sz="1300">
                <a:latin typeface="Arial"/>
                <a:cs typeface="Arial"/>
              </a:defRPr>
            </a:lvl1pPr>
            <a:lvl2pPr>
              <a:defRPr sz="1100">
                <a:latin typeface="Arial"/>
                <a:cs typeface="Arial"/>
              </a:defRPr>
            </a:lvl2pPr>
            <a:lvl3pPr>
              <a:defRPr sz="1000">
                <a:latin typeface="Arial"/>
                <a:cs typeface="Arial"/>
              </a:defRPr>
            </a:lvl3pPr>
            <a:lvl4pPr>
              <a:defRPr sz="900">
                <a:latin typeface="Arial"/>
                <a:cs typeface="Arial"/>
              </a:defRPr>
            </a:lvl4pPr>
            <a:lvl5pPr>
              <a:defRPr sz="900">
                <a:latin typeface="Arial"/>
                <a:cs typeface="Arial"/>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Box 5"/>
          <p:cNvSpPr txBox="1">
            <a:spLocks noGrp="1" noChangeArrowheads="1"/>
          </p:cNvSpPr>
          <p:nvPr>
            <p:ph type="sldNum" sz="quarter" idx="10"/>
          </p:nvPr>
        </p:nvSpPr>
        <p:spPr>
          <a:ln/>
        </p:spPr>
        <p:txBody>
          <a:bodyPr/>
          <a:lstStyle>
            <a:lvl1pPr>
              <a:defRPr/>
            </a:lvl1pPr>
          </a:lstStyle>
          <a:p>
            <a:pPr>
              <a:defRPr/>
            </a:pPr>
            <a:fld id="{7E27CAB9-66A7-44CE-8010-FB781CF61CCA}" type="slidenum">
              <a:rPr lang="nl-NL" altLang="nl-NL"/>
              <a:pPr>
                <a:defRPr/>
              </a:pPr>
              <a:t>‹#›</a:t>
            </a:fld>
            <a:endParaRPr lang="nl-NL" altLang="nl-NL"/>
          </a:p>
        </p:txBody>
      </p:sp>
    </p:spTree>
    <p:extLst>
      <p:ext uri="{BB962C8B-B14F-4D97-AF65-F5344CB8AC3E}">
        <p14:creationId xmlns:p14="http://schemas.microsoft.com/office/powerpoint/2010/main" val="238852293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Box 5"/>
          <p:cNvSpPr txBox="1">
            <a:spLocks noGrp="1" noChangeArrowheads="1"/>
          </p:cNvSpPr>
          <p:nvPr>
            <p:ph type="sldNum" sz="quarter" idx="10"/>
          </p:nvPr>
        </p:nvSpPr>
        <p:spPr>
          <a:ln/>
        </p:spPr>
        <p:txBody>
          <a:bodyPr/>
          <a:lstStyle>
            <a:lvl1pPr>
              <a:defRPr/>
            </a:lvl1pPr>
          </a:lstStyle>
          <a:p>
            <a:pPr>
              <a:defRPr/>
            </a:pPr>
            <a:fld id="{A2A7D176-1F33-4373-A595-9FA46492FA30}" type="slidenum">
              <a:rPr lang="nl-NL" altLang="nl-NL"/>
              <a:pPr>
                <a:defRPr/>
              </a:pPr>
              <a:t>‹#›</a:t>
            </a:fld>
            <a:endParaRPr lang="nl-NL" altLang="nl-NL"/>
          </a:p>
        </p:txBody>
      </p:sp>
    </p:spTree>
    <p:extLst>
      <p:ext uri="{BB962C8B-B14F-4D97-AF65-F5344CB8AC3E}">
        <p14:creationId xmlns:p14="http://schemas.microsoft.com/office/powerpoint/2010/main" val="415978766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pPr>
              <a:defRPr/>
            </a:pPr>
            <a:fld id="{671B345E-82A1-49E3-9A8B-CB3F11E404DF}" type="slidenum">
              <a:rPr lang="nl-NL" altLang="nl-NL"/>
              <a:pPr>
                <a:defRPr/>
              </a:pPr>
              <a:t>‹#›</a:t>
            </a:fld>
            <a:endParaRPr lang="nl-NL" altLang="nl-NL"/>
          </a:p>
        </p:txBody>
      </p:sp>
    </p:spTree>
    <p:extLst>
      <p:ext uri="{BB962C8B-B14F-4D97-AF65-F5344CB8AC3E}">
        <p14:creationId xmlns:p14="http://schemas.microsoft.com/office/powerpoint/2010/main" val="273010926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368"/>
            <a:ext cx="3008313" cy="1162050"/>
          </a:xfrm>
        </p:spPr>
        <p:txBody>
          <a:bodyPr anchor="b"/>
          <a:lstStyle>
            <a:lvl1pPr algn="l">
              <a:defRPr sz="1100" b="1"/>
            </a:lvl1pPr>
          </a:lstStyle>
          <a:p>
            <a:r>
              <a:rPr lang="en-US"/>
              <a:t>Click to edit Master title style</a:t>
            </a:r>
          </a:p>
        </p:txBody>
      </p:sp>
      <p:sp>
        <p:nvSpPr>
          <p:cNvPr id="3" name="Content Placeholder 2"/>
          <p:cNvSpPr>
            <a:spLocks noGrp="1"/>
          </p:cNvSpPr>
          <p:nvPr>
            <p:ph idx="1"/>
          </p:nvPr>
        </p:nvSpPr>
        <p:spPr>
          <a:xfrm>
            <a:off x="3575050" y="273368"/>
            <a:ext cx="5111750" cy="5853112"/>
          </a:xfrm>
        </p:spPr>
        <p:txBody>
          <a:bodyPr/>
          <a:lstStyle>
            <a:lvl1pPr>
              <a:defRPr sz="1700">
                <a:latin typeface="Arial"/>
                <a:cs typeface="Arial"/>
              </a:defRPr>
            </a:lvl1pPr>
            <a:lvl2pPr>
              <a:defRPr sz="1500">
                <a:latin typeface="Arial"/>
                <a:cs typeface="Arial"/>
              </a:defRPr>
            </a:lvl2pPr>
            <a:lvl3pPr>
              <a:defRPr sz="1300">
                <a:latin typeface="Arial"/>
                <a:cs typeface="Arial"/>
              </a:defRPr>
            </a:lvl3pPr>
            <a:lvl4pPr>
              <a:defRPr sz="1100">
                <a:latin typeface="Arial"/>
                <a:cs typeface="Arial"/>
              </a:defRPr>
            </a:lvl4pPr>
            <a:lvl5pPr>
              <a:defRPr sz="1100">
                <a:latin typeface="Arial"/>
                <a:cs typeface="Arial"/>
              </a:defRPr>
            </a:lvl5pPr>
            <a:lvl6pPr>
              <a:defRPr sz="1100"/>
            </a:lvl6pPr>
            <a:lvl7pPr>
              <a:defRPr sz="1100"/>
            </a:lvl7pPr>
            <a:lvl8pPr>
              <a:defRPr sz="1100"/>
            </a:lvl8pPr>
            <a:lvl9pPr>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418"/>
            <a:ext cx="3008313" cy="4691062"/>
          </a:xfrm>
        </p:spPr>
        <p:txBody>
          <a:bodyPr/>
          <a:lstStyle>
            <a:lvl1pPr marL="0" indent="0">
              <a:buNone/>
              <a:defRPr sz="800">
                <a:latin typeface="Arial"/>
                <a:cs typeface="Arial"/>
              </a:defRPr>
            </a:lvl1pPr>
            <a:lvl2pPr marL="246156" indent="0">
              <a:buNone/>
              <a:defRPr sz="600"/>
            </a:lvl2pPr>
            <a:lvl3pPr marL="492313" indent="0">
              <a:buNone/>
              <a:defRPr sz="500"/>
            </a:lvl3pPr>
            <a:lvl4pPr marL="738469" indent="0">
              <a:buNone/>
              <a:defRPr sz="500"/>
            </a:lvl4pPr>
            <a:lvl5pPr marL="984626" indent="0">
              <a:buNone/>
              <a:defRPr sz="500"/>
            </a:lvl5pPr>
            <a:lvl6pPr marL="1230782" indent="0">
              <a:buNone/>
              <a:defRPr sz="500"/>
            </a:lvl6pPr>
            <a:lvl7pPr marL="1476939" indent="0">
              <a:buNone/>
              <a:defRPr sz="500"/>
            </a:lvl7pPr>
            <a:lvl8pPr marL="1723095" indent="0">
              <a:buNone/>
              <a:defRPr sz="500"/>
            </a:lvl8pPr>
            <a:lvl9pPr marL="1969252" indent="0">
              <a:buNone/>
              <a:defRPr sz="500"/>
            </a:lvl9pPr>
          </a:lstStyle>
          <a:p>
            <a:pPr lvl="0"/>
            <a:r>
              <a:rPr lang="en-US"/>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pPr>
              <a:defRPr/>
            </a:pPr>
            <a:fld id="{4C624169-D170-4404-9380-E6F7CAF4B5DF}" type="slidenum">
              <a:rPr lang="nl-NL" altLang="nl-NL"/>
              <a:pPr>
                <a:defRPr/>
              </a:pPr>
              <a:t>‹#›</a:t>
            </a:fld>
            <a:endParaRPr lang="nl-NL" altLang="nl-NL"/>
          </a:p>
        </p:txBody>
      </p:sp>
    </p:spTree>
    <p:extLst>
      <p:ext uri="{BB962C8B-B14F-4D97-AF65-F5344CB8AC3E}">
        <p14:creationId xmlns:p14="http://schemas.microsoft.com/office/powerpoint/2010/main" val="109006306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7" y="4800600"/>
            <a:ext cx="5486400" cy="566738"/>
          </a:xfrm>
        </p:spPr>
        <p:txBody>
          <a:bodyPr anchor="b"/>
          <a:lstStyle>
            <a:lvl1pPr algn="l">
              <a:defRPr sz="1100" b="1"/>
            </a:lvl1pPr>
          </a:lstStyle>
          <a:p>
            <a:r>
              <a:rPr lang="en-US"/>
              <a:t>Click to edit Master title style</a:t>
            </a:r>
          </a:p>
        </p:txBody>
      </p:sp>
      <p:sp>
        <p:nvSpPr>
          <p:cNvPr id="3" name="Picture Placeholder 2"/>
          <p:cNvSpPr>
            <a:spLocks noGrp="1"/>
          </p:cNvSpPr>
          <p:nvPr>
            <p:ph type="pic" idx="1"/>
          </p:nvPr>
        </p:nvSpPr>
        <p:spPr>
          <a:xfrm>
            <a:off x="1792287" y="612458"/>
            <a:ext cx="5486400" cy="4114800"/>
          </a:xfrm>
        </p:spPr>
        <p:txBody>
          <a:bodyPr/>
          <a:lstStyle>
            <a:lvl1pPr marL="0" indent="0">
              <a:buNone/>
              <a:defRPr sz="1700"/>
            </a:lvl1pPr>
            <a:lvl2pPr marL="246156" indent="0">
              <a:buNone/>
              <a:defRPr sz="1500"/>
            </a:lvl2pPr>
            <a:lvl3pPr marL="492313" indent="0">
              <a:buNone/>
              <a:defRPr sz="1300"/>
            </a:lvl3pPr>
            <a:lvl4pPr marL="738469" indent="0">
              <a:buNone/>
              <a:defRPr sz="1100"/>
            </a:lvl4pPr>
            <a:lvl5pPr marL="984626" indent="0">
              <a:buNone/>
              <a:defRPr sz="1100"/>
            </a:lvl5pPr>
            <a:lvl6pPr marL="1230782" indent="0">
              <a:buNone/>
              <a:defRPr sz="1100"/>
            </a:lvl6pPr>
            <a:lvl7pPr marL="1476939" indent="0">
              <a:buNone/>
              <a:defRPr sz="1100"/>
            </a:lvl7pPr>
            <a:lvl8pPr marL="1723095" indent="0">
              <a:buNone/>
              <a:defRPr sz="1100"/>
            </a:lvl8pPr>
            <a:lvl9pPr marL="1969252" indent="0">
              <a:buNone/>
              <a:defRPr sz="1100"/>
            </a:lvl9pPr>
          </a:lstStyle>
          <a:p>
            <a:pPr lvl="0"/>
            <a:r>
              <a:rPr lang="en-US" noProof="0">
                <a:sym typeface="Frutiger 55 Roman" pitchFamily="-1" charset="0"/>
              </a:rPr>
              <a:t>Click icon to add picture</a:t>
            </a:r>
          </a:p>
        </p:txBody>
      </p:sp>
      <p:sp>
        <p:nvSpPr>
          <p:cNvPr id="4" name="Text Placeholder 3"/>
          <p:cNvSpPr>
            <a:spLocks noGrp="1"/>
          </p:cNvSpPr>
          <p:nvPr>
            <p:ph type="body" sz="half" idx="2"/>
          </p:nvPr>
        </p:nvSpPr>
        <p:spPr>
          <a:xfrm>
            <a:off x="1792287" y="5367338"/>
            <a:ext cx="5486400" cy="804862"/>
          </a:xfrm>
        </p:spPr>
        <p:txBody>
          <a:bodyPr/>
          <a:lstStyle>
            <a:lvl1pPr marL="0" indent="0">
              <a:buNone/>
              <a:defRPr sz="800">
                <a:latin typeface="Arial"/>
                <a:cs typeface="Arial"/>
              </a:defRPr>
            </a:lvl1pPr>
            <a:lvl2pPr marL="246156" indent="0">
              <a:buNone/>
              <a:defRPr sz="600"/>
            </a:lvl2pPr>
            <a:lvl3pPr marL="492313" indent="0">
              <a:buNone/>
              <a:defRPr sz="500"/>
            </a:lvl3pPr>
            <a:lvl4pPr marL="738469" indent="0">
              <a:buNone/>
              <a:defRPr sz="500"/>
            </a:lvl4pPr>
            <a:lvl5pPr marL="984626" indent="0">
              <a:buNone/>
              <a:defRPr sz="500"/>
            </a:lvl5pPr>
            <a:lvl6pPr marL="1230782" indent="0">
              <a:buNone/>
              <a:defRPr sz="500"/>
            </a:lvl6pPr>
            <a:lvl7pPr marL="1476939" indent="0">
              <a:buNone/>
              <a:defRPr sz="500"/>
            </a:lvl7pPr>
            <a:lvl8pPr marL="1723095" indent="0">
              <a:buNone/>
              <a:defRPr sz="500"/>
            </a:lvl8pPr>
            <a:lvl9pPr marL="1969252" indent="0">
              <a:buNone/>
              <a:defRPr sz="500"/>
            </a:lvl9pPr>
          </a:lstStyle>
          <a:p>
            <a:pPr lvl="0"/>
            <a:r>
              <a:rPr lang="en-US"/>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pPr>
              <a:defRPr/>
            </a:pPr>
            <a:fld id="{6987DA6E-CBFC-4C05-911A-015915B35625}" type="slidenum">
              <a:rPr lang="nl-NL" altLang="nl-NL"/>
              <a:pPr>
                <a:defRPr/>
              </a:pPr>
              <a:t>‹#›</a:t>
            </a:fld>
            <a:endParaRPr lang="nl-NL" altLang="nl-NL"/>
          </a:p>
        </p:txBody>
      </p:sp>
    </p:spTree>
    <p:extLst>
      <p:ext uri="{BB962C8B-B14F-4D97-AF65-F5344CB8AC3E}">
        <p14:creationId xmlns:p14="http://schemas.microsoft.com/office/powerpoint/2010/main" val="32069545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31800" y="860425"/>
            <a:ext cx="7531100"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27351" tIns="27351" rIns="27351" bIns="27351" numCol="1" anchor="ctr" anchorCtr="0" compatLnSpc="1">
            <a:prstTxWarp prst="textNoShape">
              <a:avLst/>
            </a:prstTxWarp>
          </a:bodyPr>
          <a:lstStyle/>
          <a:p>
            <a:pPr lvl="0"/>
            <a:r>
              <a:rPr lang="en-US" altLang="nl-NL" dirty="0">
                <a:sym typeface="Frutiger 65 Bold" charset="0"/>
              </a:rPr>
              <a:t>Click to edit Master title style</a:t>
            </a:r>
            <a:endParaRPr lang="nl-NL" altLang="nl-NL" dirty="0">
              <a:sym typeface="Frutiger 65 Bold" charset="0"/>
            </a:endParaRPr>
          </a:p>
        </p:txBody>
      </p:sp>
      <p:sp>
        <p:nvSpPr>
          <p:cNvPr id="1027" name="Rectangle 2"/>
          <p:cNvSpPr>
            <a:spLocks noGrp="1" noChangeArrowheads="1"/>
          </p:cNvSpPr>
          <p:nvPr>
            <p:ph type="body" idx="1"/>
          </p:nvPr>
        </p:nvSpPr>
        <p:spPr bwMode="auto">
          <a:xfrm>
            <a:off x="431800" y="2133600"/>
            <a:ext cx="8312150" cy="425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27351" tIns="27351" rIns="27351" bIns="27351" numCol="1" anchor="t" anchorCtr="0" compatLnSpc="1">
            <a:prstTxWarp prst="textNoShape">
              <a:avLst/>
            </a:prstTxWarp>
          </a:bodyPr>
          <a:lstStyle/>
          <a:p>
            <a:pPr lvl="0"/>
            <a:r>
              <a:rPr lang="nl-NL" altLang="nl-NL" dirty="0">
                <a:sym typeface="Frutiger 55 Roman" charset="0"/>
              </a:rPr>
              <a:t>First level</a:t>
            </a:r>
          </a:p>
          <a:p>
            <a:pPr lvl="1"/>
            <a:r>
              <a:rPr lang="nl-NL" altLang="nl-NL" dirty="0">
                <a:sym typeface="Frutiger 45 Light" charset="0"/>
              </a:rPr>
              <a:t>Second level</a:t>
            </a:r>
          </a:p>
          <a:p>
            <a:pPr lvl="2"/>
            <a:r>
              <a:rPr lang="nl-NL" altLang="nl-NL" dirty="0" err="1">
                <a:sym typeface="Frutiger 45 Light" charset="0"/>
              </a:rPr>
              <a:t>Third</a:t>
            </a:r>
            <a:r>
              <a:rPr lang="nl-NL" altLang="nl-NL" dirty="0">
                <a:sym typeface="Frutiger 45 Light" charset="0"/>
              </a:rPr>
              <a:t> level</a:t>
            </a:r>
          </a:p>
          <a:p>
            <a:pPr lvl="3"/>
            <a:r>
              <a:rPr lang="nl-NL" altLang="nl-NL" dirty="0" err="1">
                <a:sym typeface="Frutiger 45 Light" charset="0"/>
              </a:rPr>
              <a:t>Fourth</a:t>
            </a:r>
            <a:r>
              <a:rPr lang="nl-NL" altLang="nl-NL" dirty="0">
                <a:sym typeface="Frutiger 45 Light" charset="0"/>
              </a:rPr>
              <a:t> level</a:t>
            </a:r>
          </a:p>
          <a:p>
            <a:pPr lvl="4"/>
            <a:r>
              <a:rPr lang="nl-NL" altLang="nl-NL" dirty="0" err="1">
                <a:sym typeface="Frutiger 45 Light" charset="0"/>
              </a:rPr>
              <a:t>Fifth</a:t>
            </a:r>
            <a:r>
              <a:rPr lang="nl-NL" altLang="nl-NL" dirty="0">
                <a:sym typeface="Frutiger 45 Light" charset="0"/>
              </a:rPr>
              <a:t> level</a:t>
            </a:r>
          </a:p>
          <a:p>
            <a:pPr lvl="3"/>
            <a:endParaRPr lang="nl-NL" altLang="nl-NL" dirty="0">
              <a:sym typeface="Frutiger 45 Light" charset="0"/>
            </a:endParaRPr>
          </a:p>
          <a:p>
            <a:pPr lvl="2"/>
            <a:endParaRPr lang="nl-NL" altLang="nl-NL" dirty="0">
              <a:sym typeface="Frutiger 45 Light" charset="0"/>
            </a:endParaRPr>
          </a:p>
          <a:p>
            <a:pPr lvl="1"/>
            <a:endParaRPr lang="nl-NL" altLang="nl-NL" dirty="0">
              <a:sym typeface="Frutiger 45 Light" charset="0"/>
            </a:endParaRPr>
          </a:p>
        </p:txBody>
      </p:sp>
      <p:pic>
        <p:nvPicPr>
          <p:cNvPr id="1028"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64500" y="168275"/>
            <a:ext cx="9017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ext Box 5"/>
          <p:cNvSpPr txBox="1">
            <a:spLocks noGrp="1" noChangeArrowheads="1"/>
          </p:cNvSpPr>
          <p:nvPr>
            <p:ph type="sldNum" sz="quarter" idx="4"/>
          </p:nvPr>
        </p:nvSpPr>
        <p:spPr bwMode="auto">
          <a:xfrm>
            <a:off x="8548688" y="6454775"/>
            <a:ext cx="225425" cy="234950"/>
          </a:xfrm>
          <a:prstGeom prst="rect">
            <a:avLst/>
          </a:prstGeom>
          <a:noFill/>
          <a:ln w="12700">
            <a:noFill/>
            <a:miter lim="800000"/>
            <a:headEnd/>
            <a:tailEnd/>
          </a:ln>
          <a:effectLst/>
        </p:spPr>
        <p:txBody>
          <a:bodyPr vert="horz" wrap="none" lIns="49231" tIns="24616" rIns="49231" bIns="24616" numCol="1" anchor="t" anchorCtr="0" compatLnSpc="1">
            <a:prstTxWarp prst="textNoShape">
              <a:avLst/>
            </a:prstTxWarp>
          </a:bodyPr>
          <a:lstStyle>
            <a:lvl1pPr algn="r">
              <a:defRPr sz="1300">
                <a:solidFill>
                  <a:srgbClr val="2892C9"/>
                </a:solidFill>
                <a:sym typeface="Frutiger 55 Roman" charset="0"/>
              </a:defRPr>
            </a:lvl1pPr>
          </a:lstStyle>
          <a:p>
            <a:pPr>
              <a:defRPr/>
            </a:pPr>
            <a:fld id="{FA8BBBC2-4BF3-434C-AF2A-D4398F8F1DB3}" type="slidenum">
              <a:rPr lang="nl-NL" altLang="nl-NL"/>
              <a:pPr>
                <a:defRPr/>
              </a:pPr>
              <a:t>‹#›</a:t>
            </a:fld>
            <a:endParaRPr lang="nl-NL" altLang="nl-NL"/>
          </a:p>
        </p:txBody>
      </p:sp>
      <p:pic>
        <p:nvPicPr>
          <p:cNvPr id="1030"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26670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algn="l" rtl="0" eaLnBrk="0" fontAlgn="base" hangingPunct="0">
        <a:spcBef>
          <a:spcPct val="0"/>
        </a:spcBef>
        <a:spcAft>
          <a:spcPct val="0"/>
        </a:spcAft>
        <a:defRPr sz="3900" b="1">
          <a:solidFill>
            <a:schemeClr val="tx1"/>
          </a:solidFill>
          <a:latin typeface="+mn-lt"/>
          <a:ea typeface="MS PGothic" pitchFamily="34" charset="-128"/>
          <a:cs typeface="Garamond" panose="02020404030301010803" pitchFamily="18" charset="0"/>
          <a:sym typeface="Frutiger 65 Bold" charset="0"/>
        </a:defRPr>
      </a:lvl1pPr>
      <a:lvl2pPr algn="l" rtl="0" eaLnBrk="0" fontAlgn="base" hangingPunct="0">
        <a:spcBef>
          <a:spcPct val="0"/>
        </a:spcBef>
        <a:spcAft>
          <a:spcPct val="0"/>
        </a:spcAft>
        <a:defRPr sz="3900" b="1">
          <a:solidFill>
            <a:schemeClr val="tx1"/>
          </a:solidFill>
          <a:latin typeface="Garamond" pitchFamily="18" charset="0"/>
          <a:ea typeface="MS PGothic" pitchFamily="34" charset="-128"/>
          <a:cs typeface="Garamond" pitchFamily="18" charset="0"/>
          <a:sym typeface="Frutiger 65 Bold" charset="0"/>
        </a:defRPr>
      </a:lvl2pPr>
      <a:lvl3pPr algn="l" rtl="0" eaLnBrk="0" fontAlgn="base" hangingPunct="0">
        <a:spcBef>
          <a:spcPct val="0"/>
        </a:spcBef>
        <a:spcAft>
          <a:spcPct val="0"/>
        </a:spcAft>
        <a:defRPr sz="3900" b="1">
          <a:solidFill>
            <a:schemeClr val="tx1"/>
          </a:solidFill>
          <a:latin typeface="Garamond" pitchFamily="18" charset="0"/>
          <a:ea typeface="MS PGothic" pitchFamily="34" charset="-128"/>
          <a:cs typeface="Garamond" pitchFamily="18" charset="0"/>
          <a:sym typeface="Frutiger 65 Bold" charset="0"/>
        </a:defRPr>
      </a:lvl3pPr>
      <a:lvl4pPr algn="l" rtl="0" eaLnBrk="0" fontAlgn="base" hangingPunct="0">
        <a:spcBef>
          <a:spcPct val="0"/>
        </a:spcBef>
        <a:spcAft>
          <a:spcPct val="0"/>
        </a:spcAft>
        <a:defRPr sz="3900" b="1">
          <a:solidFill>
            <a:schemeClr val="tx1"/>
          </a:solidFill>
          <a:latin typeface="Garamond" pitchFamily="18" charset="0"/>
          <a:ea typeface="MS PGothic" pitchFamily="34" charset="-128"/>
          <a:cs typeface="Garamond" pitchFamily="18" charset="0"/>
          <a:sym typeface="Frutiger 65 Bold" charset="0"/>
        </a:defRPr>
      </a:lvl4pPr>
      <a:lvl5pPr algn="l" rtl="0" eaLnBrk="0" fontAlgn="base" hangingPunct="0">
        <a:spcBef>
          <a:spcPct val="0"/>
        </a:spcBef>
        <a:spcAft>
          <a:spcPct val="0"/>
        </a:spcAft>
        <a:defRPr sz="3900" b="1">
          <a:solidFill>
            <a:schemeClr val="tx1"/>
          </a:solidFill>
          <a:latin typeface="Garamond" pitchFamily="18" charset="0"/>
          <a:ea typeface="MS PGothic" pitchFamily="34" charset="-128"/>
          <a:cs typeface="Garamond" pitchFamily="18" charset="0"/>
          <a:sym typeface="Frutiger 65 Bold" charset="0"/>
        </a:defRPr>
      </a:lvl5pPr>
      <a:lvl6pPr marL="246156" algn="l" rtl="0" eaLnBrk="1" fontAlgn="base" hangingPunct="1">
        <a:lnSpc>
          <a:spcPct val="120000"/>
        </a:lnSpc>
        <a:spcBef>
          <a:spcPct val="0"/>
        </a:spcBef>
        <a:spcAft>
          <a:spcPct val="0"/>
        </a:spcAft>
        <a:defRPr sz="39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6pPr>
      <a:lvl7pPr marL="492313" algn="l" rtl="0" eaLnBrk="1" fontAlgn="base" hangingPunct="1">
        <a:lnSpc>
          <a:spcPct val="120000"/>
        </a:lnSpc>
        <a:spcBef>
          <a:spcPct val="0"/>
        </a:spcBef>
        <a:spcAft>
          <a:spcPct val="0"/>
        </a:spcAft>
        <a:defRPr sz="39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7pPr>
      <a:lvl8pPr marL="738469" algn="l" rtl="0" eaLnBrk="1" fontAlgn="base" hangingPunct="1">
        <a:lnSpc>
          <a:spcPct val="120000"/>
        </a:lnSpc>
        <a:spcBef>
          <a:spcPct val="0"/>
        </a:spcBef>
        <a:spcAft>
          <a:spcPct val="0"/>
        </a:spcAft>
        <a:defRPr sz="39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8pPr>
      <a:lvl9pPr marL="984626" algn="l" rtl="0" eaLnBrk="1" fontAlgn="base" hangingPunct="1">
        <a:lnSpc>
          <a:spcPct val="120000"/>
        </a:lnSpc>
        <a:spcBef>
          <a:spcPct val="0"/>
        </a:spcBef>
        <a:spcAft>
          <a:spcPct val="0"/>
        </a:spcAft>
        <a:defRPr sz="39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9pPr>
    </p:titleStyle>
    <p:bodyStyle>
      <a:lvl1pPr marL="339725" indent="-339725" algn="l" rtl="0" eaLnBrk="0" fontAlgn="base" hangingPunct="0">
        <a:lnSpc>
          <a:spcPct val="120000"/>
        </a:lnSpc>
        <a:spcBef>
          <a:spcPts val="863"/>
        </a:spcBef>
        <a:spcAft>
          <a:spcPct val="0"/>
        </a:spcAft>
        <a:buClr>
          <a:srgbClr val="2892C9"/>
        </a:buClr>
        <a:buSzPct val="125000"/>
        <a:buFont typeface="Wingdings" pitchFamily="2" charset="2"/>
        <a:buChar char="§"/>
        <a:defRPr sz="1900">
          <a:solidFill>
            <a:schemeClr val="tx1"/>
          </a:solidFill>
          <a:latin typeface="+mn-lt"/>
          <a:ea typeface="MS PGothic" pitchFamily="34" charset="-128"/>
          <a:cs typeface="Arial"/>
          <a:sym typeface="Frutiger 55 Roman" charset="0"/>
        </a:defRPr>
      </a:lvl1pPr>
      <a:lvl2pPr marL="655638" indent="-341313" algn="l" rtl="0" eaLnBrk="0" fontAlgn="base" hangingPunct="0">
        <a:lnSpc>
          <a:spcPct val="120000"/>
        </a:lnSpc>
        <a:spcBef>
          <a:spcPts val="863"/>
        </a:spcBef>
        <a:spcAft>
          <a:spcPct val="0"/>
        </a:spcAft>
        <a:buClr>
          <a:srgbClr val="2892C9"/>
        </a:buClr>
        <a:buSzPct val="125000"/>
        <a:buFont typeface="Wingdings" pitchFamily="2" charset="2"/>
        <a:buChar char="§"/>
        <a:defRPr sz="1900">
          <a:solidFill>
            <a:schemeClr val="tx1"/>
          </a:solidFill>
          <a:latin typeface="+mn-lt"/>
          <a:ea typeface="Arial" charset="0"/>
          <a:cs typeface="Arial"/>
          <a:sym typeface="Frutiger 45 Light" charset="0"/>
        </a:defRPr>
      </a:lvl2pPr>
      <a:lvl3pPr marL="996950" indent="-341313" algn="l" rtl="0" eaLnBrk="0" fontAlgn="base" hangingPunct="0">
        <a:lnSpc>
          <a:spcPct val="120000"/>
        </a:lnSpc>
        <a:spcBef>
          <a:spcPts val="863"/>
        </a:spcBef>
        <a:spcAft>
          <a:spcPct val="0"/>
        </a:spcAft>
        <a:buClr>
          <a:srgbClr val="2892C9"/>
        </a:buClr>
        <a:buSzPct val="125000"/>
        <a:buFont typeface="Wingdings" pitchFamily="2" charset="2"/>
        <a:buChar char="§"/>
        <a:defRPr sz="1900">
          <a:solidFill>
            <a:schemeClr val="tx1"/>
          </a:solidFill>
          <a:latin typeface="+mn-lt"/>
          <a:ea typeface="Arial" charset="0"/>
          <a:cs typeface="Arial"/>
          <a:sym typeface="Frutiger 45 Light" charset="0"/>
        </a:defRPr>
      </a:lvl3pPr>
      <a:lvl4pPr marL="1339850" indent="-341313" algn="l" rtl="0" eaLnBrk="0" fontAlgn="base" hangingPunct="0">
        <a:lnSpc>
          <a:spcPct val="120000"/>
        </a:lnSpc>
        <a:spcBef>
          <a:spcPts val="863"/>
        </a:spcBef>
        <a:spcAft>
          <a:spcPct val="0"/>
        </a:spcAft>
        <a:buClr>
          <a:srgbClr val="3366FF"/>
        </a:buClr>
        <a:buSzPct val="125000"/>
        <a:buFont typeface="Wingdings" pitchFamily="2" charset="2"/>
        <a:buChar char="§"/>
        <a:defRPr sz="1900">
          <a:solidFill>
            <a:schemeClr val="tx1"/>
          </a:solidFill>
          <a:latin typeface="+mn-lt"/>
          <a:ea typeface="Arial" charset="0"/>
          <a:cs typeface="Arial"/>
          <a:sym typeface="Frutiger 45 Light" charset="0"/>
        </a:defRPr>
      </a:lvl4pPr>
      <a:lvl5pPr marL="1681163" indent="-341313" algn="l" rtl="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mn-lt"/>
          <a:ea typeface="Arial" charset="0"/>
          <a:cs typeface="Arial"/>
          <a:sym typeface="Frutiger 45 Light" charset="0"/>
        </a:defRPr>
      </a:lvl5pPr>
      <a:lvl6pPr marL="1928226" indent="-341884" algn="l" rtl="0" eaLnBrk="1" fontAlgn="base" hangingPunct="1">
        <a:lnSpc>
          <a:spcPct val="120000"/>
        </a:lnSpc>
        <a:spcBef>
          <a:spcPts val="861"/>
        </a:spcBef>
        <a:spcAft>
          <a:spcPct val="0"/>
        </a:spcAft>
        <a:buSzPct val="171000"/>
        <a:buFont typeface="Frutiger 45 Light" pitchFamily="-1" charset="0"/>
        <a:buChar char="•"/>
        <a:defRPr sz="1900">
          <a:solidFill>
            <a:srgbClr val="666666"/>
          </a:solidFill>
          <a:latin typeface="Frutiger 45 Light" pitchFamily="-1" charset="0"/>
          <a:ea typeface="+mn-ea"/>
          <a:cs typeface="+mn-cs"/>
          <a:sym typeface="Frutiger 45 Light" pitchFamily="-1" charset="0"/>
        </a:defRPr>
      </a:lvl6pPr>
      <a:lvl7pPr marL="2174382" indent="-341884" algn="l" rtl="0" eaLnBrk="1" fontAlgn="base" hangingPunct="1">
        <a:lnSpc>
          <a:spcPct val="120000"/>
        </a:lnSpc>
        <a:spcBef>
          <a:spcPts val="861"/>
        </a:spcBef>
        <a:spcAft>
          <a:spcPct val="0"/>
        </a:spcAft>
        <a:buSzPct val="171000"/>
        <a:buFont typeface="Frutiger 45 Light" pitchFamily="-1" charset="0"/>
        <a:buChar char="•"/>
        <a:defRPr sz="1900">
          <a:solidFill>
            <a:srgbClr val="666666"/>
          </a:solidFill>
          <a:latin typeface="Frutiger 45 Light" pitchFamily="-1" charset="0"/>
          <a:ea typeface="+mn-ea"/>
          <a:cs typeface="+mn-cs"/>
          <a:sym typeface="Frutiger 45 Light" pitchFamily="-1" charset="0"/>
        </a:defRPr>
      </a:lvl7pPr>
      <a:lvl8pPr marL="2420539" indent="-341884" algn="l" rtl="0" eaLnBrk="1" fontAlgn="base" hangingPunct="1">
        <a:lnSpc>
          <a:spcPct val="120000"/>
        </a:lnSpc>
        <a:spcBef>
          <a:spcPts val="861"/>
        </a:spcBef>
        <a:spcAft>
          <a:spcPct val="0"/>
        </a:spcAft>
        <a:buSzPct val="171000"/>
        <a:buFont typeface="Frutiger 45 Light" pitchFamily="-1" charset="0"/>
        <a:buChar char="•"/>
        <a:defRPr sz="1900">
          <a:solidFill>
            <a:srgbClr val="666666"/>
          </a:solidFill>
          <a:latin typeface="Frutiger 45 Light" pitchFamily="-1" charset="0"/>
          <a:ea typeface="+mn-ea"/>
          <a:cs typeface="+mn-cs"/>
          <a:sym typeface="Frutiger 45 Light" pitchFamily="-1" charset="0"/>
        </a:defRPr>
      </a:lvl8pPr>
      <a:lvl9pPr marL="2666695" indent="-341884" algn="l" rtl="0" eaLnBrk="1" fontAlgn="base" hangingPunct="1">
        <a:lnSpc>
          <a:spcPct val="120000"/>
        </a:lnSpc>
        <a:spcBef>
          <a:spcPts val="861"/>
        </a:spcBef>
        <a:spcAft>
          <a:spcPct val="0"/>
        </a:spcAft>
        <a:buSzPct val="171000"/>
        <a:buFont typeface="Frutiger 45 Light" pitchFamily="-1" charset="0"/>
        <a:buChar char="•"/>
        <a:defRPr sz="1900">
          <a:solidFill>
            <a:srgbClr val="666666"/>
          </a:solidFill>
          <a:latin typeface="Frutiger 45 Light" pitchFamily="-1" charset="0"/>
          <a:ea typeface="+mn-ea"/>
          <a:cs typeface="+mn-cs"/>
          <a:sym typeface="Frutiger 45 Light" pitchFamily="-1" charset="0"/>
        </a:defRPr>
      </a:lvl9pPr>
    </p:bodyStyle>
    <p:otherStyle>
      <a:defPPr>
        <a:defRPr lang="en-US"/>
      </a:defPPr>
      <a:lvl1pPr marL="0" algn="l" defTabSz="246156" rtl="0" eaLnBrk="1" latinLnBrk="0" hangingPunct="1">
        <a:defRPr sz="1000" kern="1200">
          <a:solidFill>
            <a:schemeClr val="tx1"/>
          </a:solidFill>
          <a:latin typeface="+mn-lt"/>
          <a:ea typeface="+mn-ea"/>
          <a:cs typeface="+mn-cs"/>
        </a:defRPr>
      </a:lvl1pPr>
      <a:lvl2pPr marL="246156" algn="l" defTabSz="246156" rtl="0" eaLnBrk="1" latinLnBrk="0" hangingPunct="1">
        <a:defRPr sz="1000" kern="1200">
          <a:solidFill>
            <a:schemeClr val="tx1"/>
          </a:solidFill>
          <a:latin typeface="+mn-lt"/>
          <a:ea typeface="+mn-ea"/>
          <a:cs typeface="+mn-cs"/>
        </a:defRPr>
      </a:lvl2pPr>
      <a:lvl3pPr marL="492313" algn="l" defTabSz="246156" rtl="0" eaLnBrk="1" latinLnBrk="0" hangingPunct="1">
        <a:defRPr sz="1000" kern="1200">
          <a:solidFill>
            <a:schemeClr val="tx1"/>
          </a:solidFill>
          <a:latin typeface="+mn-lt"/>
          <a:ea typeface="+mn-ea"/>
          <a:cs typeface="+mn-cs"/>
        </a:defRPr>
      </a:lvl3pPr>
      <a:lvl4pPr marL="738469" algn="l" defTabSz="246156" rtl="0" eaLnBrk="1" latinLnBrk="0" hangingPunct="1">
        <a:defRPr sz="1000" kern="1200">
          <a:solidFill>
            <a:schemeClr val="tx1"/>
          </a:solidFill>
          <a:latin typeface="+mn-lt"/>
          <a:ea typeface="+mn-ea"/>
          <a:cs typeface="+mn-cs"/>
        </a:defRPr>
      </a:lvl4pPr>
      <a:lvl5pPr marL="984626" algn="l" defTabSz="246156" rtl="0" eaLnBrk="1" latinLnBrk="0" hangingPunct="1">
        <a:defRPr sz="1000" kern="1200">
          <a:solidFill>
            <a:schemeClr val="tx1"/>
          </a:solidFill>
          <a:latin typeface="+mn-lt"/>
          <a:ea typeface="+mn-ea"/>
          <a:cs typeface="+mn-cs"/>
        </a:defRPr>
      </a:lvl5pPr>
      <a:lvl6pPr marL="1230782" algn="l" defTabSz="246156" rtl="0" eaLnBrk="1" latinLnBrk="0" hangingPunct="1">
        <a:defRPr sz="1000" kern="1200">
          <a:solidFill>
            <a:schemeClr val="tx1"/>
          </a:solidFill>
          <a:latin typeface="+mn-lt"/>
          <a:ea typeface="+mn-ea"/>
          <a:cs typeface="+mn-cs"/>
        </a:defRPr>
      </a:lvl6pPr>
      <a:lvl7pPr marL="1476939" algn="l" defTabSz="246156" rtl="0" eaLnBrk="1" latinLnBrk="0" hangingPunct="1">
        <a:defRPr sz="1000" kern="1200">
          <a:solidFill>
            <a:schemeClr val="tx1"/>
          </a:solidFill>
          <a:latin typeface="+mn-lt"/>
          <a:ea typeface="+mn-ea"/>
          <a:cs typeface="+mn-cs"/>
        </a:defRPr>
      </a:lvl7pPr>
      <a:lvl8pPr marL="1723095" algn="l" defTabSz="246156" rtl="0" eaLnBrk="1" latinLnBrk="0" hangingPunct="1">
        <a:defRPr sz="1000" kern="1200">
          <a:solidFill>
            <a:schemeClr val="tx1"/>
          </a:solidFill>
          <a:latin typeface="+mn-lt"/>
          <a:ea typeface="+mn-ea"/>
          <a:cs typeface="+mn-cs"/>
        </a:defRPr>
      </a:lvl8pPr>
      <a:lvl9pPr marL="1969252" algn="l" defTabSz="246156"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31800" y="861061"/>
            <a:ext cx="7531100" cy="1082040"/>
          </a:xfrm>
          <a:prstGeom prst="rect">
            <a:avLst/>
          </a:prstGeom>
          <a:noFill/>
          <a:ln w="12700">
            <a:noFill/>
            <a:miter lim="800000"/>
            <a:headEnd/>
            <a:tailEnd/>
          </a:ln>
        </p:spPr>
        <p:txBody>
          <a:bodyPr vert="horz" wrap="square" lIns="50794" tIns="50794" rIns="50794" bIns="50794" numCol="1" anchor="ctr" anchorCtr="0" compatLnSpc="1">
            <a:prstTxWarp prst="textNoShape">
              <a:avLst/>
            </a:prstTxWarp>
          </a:bodyPr>
          <a:lstStyle/>
          <a:p>
            <a:pPr lvl="0"/>
            <a:r>
              <a:rPr lang="nl-NL" noProof="0" dirty="0">
                <a:sym typeface="Frutiger 65 Bold" pitchFamily="-84" charset="0"/>
              </a:rPr>
              <a:t>Click to </a:t>
            </a:r>
            <a:r>
              <a:rPr lang="nl-NL" noProof="0" dirty="0" err="1">
                <a:sym typeface="Frutiger 65 Bold" pitchFamily="-84" charset="0"/>
              </a:rPr>
              <a:t>edit</a:t>
            </a:r>
            <a:r>
              <a:rPr lang="nl-NL" noProof="0" dirty="0">
                <a:sym typeface="Frutiger 65 Bold" pitchFamily="-84" charset="0"/>
              </a:rPr>
              <a:t> </a:t>
            </a:r>
            <a:r>
              <a:rPr lang="nl-NL" noProof="0" dirty="0" err="1">
                <a:sym typeface="Frutiger 65 Bold" pitchFamily="-84" charset="0"/>
              </a:rPr>
              <a:t>Master</a:t>
            </a:r>
            <a:r>
              <a:rPr lang="nl-NL" noProof="0" dirty="0">
                <a:sym typeface="Frutiger 65 Bold" pitchFamily="-84" charset="0"/>
              </a:rPr>
              <a:t> </a:t>
            </a:r>
            <a:r>
              <a:rPr lang="nl-NL" noProof="0" dirty="0" err="1">
                <a:sym typeface="Frutiger 65 Bold" pitchFamily="-84" charset="0"/>
              </a:rPr>
              <a:t>title</a:t>
            </a:r>
            <a:r>
              <a:rPr lang="nl-NL" noProof="0" dirty="0">
                <a:sym typeface="Frutiger 65 Bold" pitchFamily="-84" charset="0"/>
              </a:rPr>
              <a:t> </a:t>
            </a:r>
            <a:r>
              <a:rPr lang="nl-NL" noProof="0" dirty="0" err="1">
                <a:sym typeface="Frutiger 65 Bold" pitchFamily="-84" charset="0"/>
              </a:rPr>
              <a:t>style</a:t>
            </a:r>
            <a:endParaRPr lang="nl-NL" noProof="0" dirty="0">
              <a:sym typeface="Frutiger 65 Bold" pitchFamily="-84" charset="0"/>
            </a:endParaRPr>
          </a:p>
        </p:txBody>
      </p:sp>
      <p:sp>
        <p:nvSpPr>
          <p:cNvPr id="3075" name="Rectangle 2"/>
          <p:cNvSpPr>
            <a:spLocks noGrp="1" noChangeArrowheads="1"/>
          </p:cNvSpPr>
          <p:nvPr>
            <p:ph type="body" idx="1"/>
          </p:nvPr>
        </p:nvSpPr>
        <p:spPr bwMode="auto">
          <a:xfrm>
            <a:off x="431801" y="2133600"/>
            <a:ext cx="8312150" cy="4259580"/>
          </a:xfrm>
          <a:prstGeom prst="rect">
            <a:avLst/>
          </a:prstGeom>
          <a:noFill/>
          <a:ln w="12700">
            <a:noFill/>
            <a:miter lim="800000"/>
            <a:headEnd/>
            <a:tailEnd/>
          </a:ln>
        </p:spPr>
        <p:txBody>
          <a:bodyPr vert="horz" wrap="square" lIns="50794" tIns="50794" rIns="50794" bIns="50794" numCol="1" anchor="t" anchorCtr="0" compatLnSpc="1">
            <a:prstTxWarp prst="textNoShape">
              <a:avLst/>
            </a:prstTxWarp>
          </a:bodyPr>
          <a:lstStyle/>
          <a:p>
            <a:pPr lvl="0"/>
            <a:r>
              <a:rPr lang="nl-NL" noProof="0" dirty="0">
                <a:sym typeface="Frutiger 55 Roman" pitchFamily="-84" charset="0"/>
              </a:rPr>
              <a:t>First level</a:t>
            </a:r>
          </a:p>
          <a:p>
            <a:pPr lvl="1"/>
            <a:r>
              <a:rPr lang="nl-NL" noProof="0" dirty="0" err="1">
                <a:sym typeface="Frutiger 45 Light" pitchFamily="-84" charset="0"/>
              </a:rPr>
              <a:t>Second</a:t>
            </a:r>
            <a:r>
              <a:rPr lang="nl-NL" noProof="0" dirty="0">
                <a:sym typeface="Frutiger 45 Light" pitchFamily="-84" charset="0"/>
              </a:rPr>
              <a:t> level</a:t>
            </a:r>
          </a:p>
          <a:p>
            <a:pPr lvl="2"/>
            <a:r>
              <a:rPr lang="nl-NL" noProof="0" dirty="0" err="1">
                <a:sym typeface="Frutiger 45 Light" pitchFamily="-84" charset="0"/>
              </a:rPr>
              <a:t>Third</a:t>
            </a:r>
            <a:r>
              <a:rPr lang="nl-NL" noProof="0" dirty="0">
                <a:sym typeface="Frutiger 45 Light" pitchFamily="-84" charset="0"/>
              </a:rPr>
              <a:t> level</a:t>
            </a:r>
          </a:p>
          <a:p>
            <a:pPr lvl="3"/>
            <a:r>
              <a:rPr lang="nl-NL" noProof="0" dirty="0" err="1">
                <a:sym typeface="Frutiger 45 Light" pitchFamily="-84" charset="0"/>
              </a:rPr>
              <a:t>Fourth</a:t>
            </a:r>
            <a:r>
              <a:rPr lang="nl-NL" noProof="0" dirty="0">
                <a:sym typeface="Frutiger 45 Light" pitchFamily="-84" charset="0"/>
              </a:rPr>
              <a:t> level</a:t>
            </a:r>
          </a:p>
          <a:p>
            <a:pPr lvl="4"/>
            <a:r>
              <a:rPr lang="nl-NL" noProof="0" dirty="0" err="1">
                <a:sym typeface="Frutiger 45 Light" pitchFamily="-84" charset="0"/>
              </a:rPr>
              <a:t>Fifth</a:t>
            </a:r>
            <a:r>
              <a:rPr lang="nl-NL" noProof="0" dirty="0">
                <a:sym typeface="Frutiger 45 Light" pitchFamily="-84" charset="0"/>
              </a:rPr>
              <a:t> level</a:t>
            </a:r>
          </a:p>
          <a:p>
            <a:pPr lvl="3"/>
            <a:endParaRPr lang="nl-NL" noProof="0" dirty="0">
              <a:sym typeface="Frutiger 45 Light" pitchFamily="-84" charset="0"/>
            </a:endParaRPr>
          </a:p>
          <a:p>
            <a:pPr lvl="2"/>
            <a:endParaRPr lang="nl-NL" noProof="0" dirty="0">
              <a:sym typeface="Frutiger 45 Light" pitchFamily="-84" charset="0"/>
            </a:endParaRPr>
          </a:p>
          <a:p>
            <a:pPr lvl="1"/>
            <a:endParaRPr lang="nl-NL" noProof="0" dirty="0">
              <a:sym typeface="Frutiger 45 Light" pitchFamily="-84" charset="0"/>
            </a:endParaRPr>
          </a:p>
        </p:txBody>
      </p:sp>
      <p:pic>
        <p:nvPicPr>
          <p:cNvPr id="3076" name="Picture 3"/>
          <p:cNvPicPr>
            <a:picLocks noChangeAspect="1" noChangeArrowheads="1"/>
          </p:cNvPicPr>
          <p:nvPr/>
        </p:nvPicPr>
        <p:blipFill>
          <a:blip r:embed="rId14" cstate="print"/>
          <a:srcRect/>
          <a:stretch>
            <a:fillRect/>
          </a:stretch>
        </p:blipFill>
        <p:spPr bwMode="auto">
          <a:xfrm>
            <a:off x="8064501" y="167641"/>
            <a:ext cx="901700" cy="1082040"/>
          </a:xfrm>
          <a:prstGeom prst="rect">
            <a:avLst/>
          </a:prstGeom>
          <a:noFill/>
          <a:ln w="12700">
            <a:noFill/>
            <a:miter lim="800000"/>
            <a:headEnd/>
            <a:tailEnd/>
          </a:ln>
        </p:spPr>
      </p:pic>
      <p:sp>
        <p:nvSpPr>
          <p:cNvPr id="2" name="Text Box 5"/>
          <p:cNvSpPr txBox="1">
            <a:spLocks noGrp="1" noChangeArrowheads="1"/>
          </p:cNvSpPr>
          <p:nvPr>
            <p:ph type="sldNum" sz="quarter" idx="4"/>
          </p:nvPr>
        </p:nvSpPr>
        <p:spPr bwMode="auto">
          <a:xfrm>
            <a:off x="8547895" y="6454141"/>
            <a:ext cx="226219" cy="236220"/>
          </a:xfrm>
          <a:prstGeom prst="rect">
            <a:avLst/>
          </a:prstGeom>
          <a:noFill/>
          <a:ln w="12700">
            <a:noFill/>
            <a:miter lim="800000"/>
            <a:headEnd/>
            <a:tailEnd/>
          </a:ln>
          <a:effectLst/>
        </p:spPr>
        <p:txBody>
          <a:bodyPr vert="horz" wrap="none" lIns="91427" tIns="45714" rIns="91427" bIns="45714" numCol="1" anchor="t" anchorCtr="0" compatLnSpc="1">
            <a:prstTxWarp prst="textNoShape">
              <a:avLst/>
            </a:prstTxWarp>
          </a:bodyPr>
          <a:lstStyle>
            <a:lvl1pPr algn="r">
              <a:defRPr sz="900">
                <a:solidFill>
                  <a:srgbClr val="2892C9"/>
                </a:solidFill>
                <a:latin typeface="Arial" pitchFamily="-84" charset="0"/>
                <a:ea typeface="Frutiger 55 Roman" pitchFamily="-84" charset="0"/>
                <a:cs typeface="Frutiger 55 Roman" pitchFamily="-84" charset="0"/>
                <a:sym typeface="Frutiger 55 Roman" pitchFamily="-84" charset="0"/>
              </a:defRPr>
            </a:lvl1pPr>
          </a:lstStyle>
          <a:p>
            <a:pPr>
              <a:defRPr/>
            </a:pPr>
            <a:fld id="{DD57E7DC-1F89-2B4A-BD3A-A31C758CE390}" type="slidenum">
              <a:rPr lang="en-US"/>
              <a:pPr>
                <a:defRPr/>
              </a:pPr>
              <a:t>‹#›</a:t>
            </a:fld>
            <a:endParaRPr lang="en-US"/>
          </a:p>
        </p:txBody>
      </p:sp>
      <p:pic>
        <p:nvPicPr>
          <p:cNvPr id="7" name="Picture 4"/>
          <p:cNvPicPr>
            <a:picLocks noChangeAspect="1" noChangeArrowheads="1"/>
          </p:cNvPicPr>
          <p:nvPr userDrawn="1"/>
        </p:nvPicPr>
        <p:blipFill>
          <a:blip r:embed="rId15" cstate="print"/>
          <a:srcRect/>
          <a:stretch>
            <a:fillRect/>
          </a:stretch>
        </p:blipFill>
        <p:spPr bwMode="auto">
          <a:xfrm>
            <a:off x="0" y="2"/>
            <a:ext cx="2667000" cy="694373"/>
          </a:xfrm>
          <a:prstGeom prst="rect">
            <a:avLst/>
          </a:prstGeom>
          <a:noFill/>
          <a:ln w="12700">
            <a:noFill/>
            <a:miter lim="800000"/>
            <a:headEnd/>
            <a:tailEnd/>
          </a:ln>
        </p:spPr>
      </p:pic>
    </p:spTree>
    <p:extLst>
      <p:ext uri="{BB962C8B-B14F-4D97-AF65-F5344CB8AC3E}">
        <p14:creationId xmlns:p14="http://schemas.microsoft.com/office/powerpoint/2010/main" val="3278152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hf hdr="0" ftr="0" dt="0"/>
  <p:txStyles>
    <p:titleStyle>
      <a:lvl1pPr algn="l" rtl="0" eaLnBrk="0" fontAlgn="base" hangingPunct="0">
        <a:spcBef>
          <a:spcPct val="0"/>
        </a:spcBef>
        <a:spcAft>
          <a:spcPct val="0"/>
        </a:spcAft>
        <a:defRPr sz="2700" b="1">
          <a:solidFill>
            <a:schemeClr val="tx1"/>
          </a:solidFill>
          <a:latin typeface="Arial" pitchFamily="34" charset="0"/>
          <a:ea typeface="+mj-ea"/>
          <a:cs typeface="Arial" pitchFamily="34" charset="0"/>
          <a:sym typeface="Frutiger 65 Bold" pitchFamily="-84" charset="0"/>
        </a:defRPr>
      </a:lvl1pPr>
      <a:lvl2pPr algn="l" rtl="0" eaLnBrk="0" fontAlgn="base" hangingPunct="0">
        <a:spcBef>
          <a:spcPct val="0"/>
        </a:spcBef>
        <a:spcAft>
          <a:spcPct val="0"/>
        </a:spcAft>
        <a:defRPr sz="2700" b="1">
          <a:solidFill>
            <a:schemeClr val="tx1"/>
          </a:solidFill>
          <a:latin typeface="Airal" charset="0"/>
          <a:ea typeface="ヒラギノ角ゴ ProN W6" pitchFamily="-1" charset="-128"/>
          <a:cs typeface="ヒラギノ角ゴ ProN W6" pitchFamily="-1" charset="-128"/>
          <a:sym typeface="Frutiger 65 Bold" pitchFamily="-84" charset="0"/>
        </a:defRPr>
      </a:lvl2pPr>
      <a:lvl3pPr algn="l" rtl="0" eaLnBrk="0" fontAlgn="base" hangingPunct="0">
        <a:spcBef>
          <a:spcPct val="0"/>
        </a:spcBef>
        <a:spcAft>
          <a:spcPct val="0"/>
        </a:spcAft>
        <a:defRPr sz="2700" b="1">
          <a:solidFill>
            <a:schemeClr val="tx1"/>
          </a:solidFill>
          <a:latin typeface="Airal" charset="0"/>
          <a:ea typeface="ヒラギノ角ゴ ProN W6" pitchFamily="-1" charset="-128"/>
          <a:cs typeface="ヒラギノ角ゴ ProN W6" pitchFamily="-1" charset="-128"/>
          <a:sym typeface="Frutiger 65 Bold" pitchFamily="-84" charset="0"/>
        </a:defRPr>
      </a:lvl3pPr>
      <a:lvl4pPr algn="l" rtl="0" eaLnBrk="0" fontAlgn="base" hangingPunct="0">
        <a:spcBef>
          <a:spcPct val="0"/>
        </a:spcBef>
        <a:spcAft>
          <a:spcPct val="0"/>
        </a:spcAft>
        <a:defRPr sz="2700" b="1">
          <a:solidFill>
            <a:schemeClr val="tx1"/>
          </a:solidFill>
          <a:latin typeface="Airal" charset="0"/>
          <a:ea typeface="ヒラギノ角ゴ ProN W6" pitchFamily="-1" charset="-128"/>
          <a:cs typeface="ヒラギノ角ゴ ProN W6" pitchFamily="-1" charset="-128"/>
          <a:sym typeface="Frutiger 65 Bold" pitchFamily="-84" charset="0"/>
        </a:defRPr>
      </a:lvl4pPr>
      <a:lvl5pPr algn="l" rtl="0" eaLnBrk="0" fontAlgn="base" hangingPunct="0">
        <a:spcBef>
          <a:spcPct val="0"/>
        </a:spcBef>
        <a:spcAft>
          <a:spcPct val="0"/>
        </a:spcAft>
        <a:defRPr sz="2700" b="1">
          <a:solidFill>
            <a:schemeClr val="tx1"/>
          </a:solidFill>
          <a:latin typeface="Airal" charset="0"/>
          <a:ea typeface="ヒラギノ角ゴ ProN W6" pitchFamily="-1" charset="-128"/>
          <a:cs typeface="ヒラギノ角ゴ ProN W6" pitchFamily="-1" charset="-128"/>
          <a:sym typeface="Frutiger 65 Bold" pitchFamily="-84" charset="0"/>
        </a:defRPr>
      </a:lvl5pPr>
      <a:lvl6pPr marL="171432" algn="l" rtl="0" fontAlgn="base">
        <a:lnSpc>
          <a:spcPct val="120000"/>
        </a:lnSpc>
        <a:spcBef>
          <a:spcPct val="0"/>
        </a:spcBef>
        <a:spcAft>
          <a:spcPct val="0"/>
        </a:spcAft>
        <a:defRPr sz="27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6pPr>
      <a:lvl7pPr marL="342864" algn="l" rtl="0" fontAlgn="base">
        <a:lnSpc>
          <a:spcPct val="120000"/>
        </a:lnSpc>
        <a:spcBef>
          <a:spcPct val="0"/>
        </a:spcBef>
        <a:spcAft>
          <a:spcPct val="0"/>
        </a:spcAft>
        <a:defRPr sz="27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7pPr>
      <a:lvl8pPr marL="514296" algn="l" rtl="0" fontAlgn="base">
        <a:lnSpc>
          <a:spcPct val="120000"/>
        </a:lnSpc>
        <a:spcBef>
          <a:spcPct val="0"/>
        </a:spcBef>
        <a:spcAft>
          <a:spcPct val="0"/>
        </a:spcAft>
        <a:defRPr sz="27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8pPr>
      <a:lvl9pPr marL="685729" algn="l" rtl="0" fontAlgn="base">
        <a:lnSpc>
          <a:spcPct val="120000"/>
        </a:lnSpc>
        <a:spcBef>
          <a:spcPct val="0"/>
        </a:spcBef>
        <a:spcAft>
          <a:spcPct val="0"/>
        </a:spcAft>
        <a:defRPr sz="2700">
          <a:solidFill>
            <a:schemeClr val="tx1"/>
          </a:solidFill>
          <a:latin typeface="Frutiger 65 Bold" pitchFamily="-1" charset="0"/>
          <a:ea typeface="ヒラギノ角ゴ ProN W6" pitchFamily="-1" charset="-128"/>
          <a:cs typeface="ヒラギノ角ゴ ProN W6" pitchFamily="-1" charset="-128"/>
          <a:sym typeface="Frutiger 65 Bold" pitchFamily="-1" charset="0"/>
        </a:defRPr>
      </a:lvl9pPr>
    </p:titleStyle>
    <p:bodyStyle>
      <a:lvl1pPr marL="237506" indent="-237506" algn="l" rtl="0" eaLnBrk="0" fontAlgn="base" hangingPunct="0">
        <a:lnSpc>
          <a:spcPct val="120000"/>
        </a:lnSpc>
        <a:spcBef>
          <a:spcPts val="600"/>
        </a:spcBef>
        <a:spcAft>
          <a:spcPct val="0"/>
        </a:spcAft>
        <a:buClr>
          <a:srgbClr val="2892C9"/>
        </a:buClr>
        <a:buSzPct val="125000"/>
        <a:buFont typeface="Wingdings" pitchFamily="-84" charset="2"/>
        <a:buChar char="§"/>
        <a:defRPr sz="1313">
          <a:solidFill>
            <a:schemeClr val="tx1"/>
          </a:solidFill>
          <a:latin typeface="Arial"/>
          <a:ea typeface="+mn-ea"/>
          <a:cs typeface="Arial"/>
          <a:sym typeface="Frutiger 55 Roman" pitchFamily="-84" charset="0"/>
        </a:defRPr>
      </a:lvl1pPr>
      <a:lvl2pPr marL="457152" indent="-238100" algn="l" rtl="0" eaLnBrk="0" fontAlgn="base" hangingPunct="0">
        <a:lnSpc>
          <a:spcPct val="120000"/>
        </a:lnSpc>
        <a:spcBef>
          <a:spcPts val="600"/>
        </a:spcBef>
        <a:spcAft>
          <a:spcPct val="0"/>
        </a:spcAft>
        <a:buClr>
          <a:srgbClr val="2892C9"/>
        </a:buClr>
        <a:buSzPct val="125000"/>
        <a:buFont typeface="Wingdings" pitchFamily="-84" charset="2"/>
        <a:buChar char="§"/>
        <a:defRPr sz="1313">
          <a:solidFill>
            <a:schemeClr val="tx1"/>
          </a:solidFill>
          <a:latin typeface="Arial"/>
          <a:ea typeface="+mn-ea"/>
          <a:cs typeface="Arial"/>
          <a:sym typeface="Frutiger 45 Light" pitchFamily="-84" charset="0"/>
        </a:defRPr>
      </a:lvl2pPr>
      <a:lvl3pPr marL="695252" indent="-238100" algn="l" rtl="0" eaLnBrk="0" fontAlgn="base" hangingPunct="0">
        <a:lnSpc>
          <a:spcPct val="120000"/>
        </a:lnSpc>
        <a:spcBef>
          <a:spcPts val="600"/>
        </a:spcBef>
        <a:spcAft>
          <a:spcPct val="0"/>
        </a:spcAft>
        <a:buClr>
          <a:srgbClr val="2892C9"/>
        </a:buClr>
        <a:buSzPct val="125000"/>
        <a:buFont typeface="Wingdings" pitchFamily="-84" charset="2"/>
        <a:buChar char="§"/>
        <a:defRPr sz="1313">
          <a:solidFill>
            <a:schemeClr val="tx1"/>
          </a:solidFill>
          <a:latin typeface="Arial"/>
          <a:ea typeface="+mn-ea"/>
          <a:cs typeface="Arial"/>
          <a:sym typeface="Frutiger 45 Light" pitchFamily="-84" charset="0"/>
        </a:defRPr>
      </a:lvl3pPr>
      <a:lvl4pPr marL="933353" indent="-238100" algn="l" rtl="0" eaLnBrk="0" fontAlgn="base" hangingPunct="0">
        <a:lnSpc>
          <a:spcPct val="120000"/>
        </a:lnSpc>
        <a:spcBef>
          <a:spcPts val="600"/>
        </a:spcBef>
        <a:spcAft>
          <a:spcPct val="0"/>
        </a:spcAft>
        <a:buClr>
          <a:srgbClr val="3366FF"/>
        </a:buClr>
        <a:buSzPct val="125000"/>
        <a:buFont typeface="Wingdings" pitchFamily="-84" charset="2"/>
        <a:buChar char="§"/>
        <a:defRPr sz="1313">
          <a:solidFill>
            <a:schemeClr val="tx1"/>
          </a:solidFill>
          <a:latin typeface="Arial"/>
          <a:ea typeface="+mn-ea"/>
          <a:cs typeface="Arial"/>
          <a:sym typeface="Frutiger 45 Light" pitchFamily="-84" charset="0"/>
        </a:defRPr>
      </a:lvl4pPr>
      <a:lvl5pPr marL="1171453" indent="-238100" algn="l" rtl="0" eaLnBrk="0" fontAlgn="base" hangingPunct="0">
        <a:lnSpc>
          <a:spcPct val="120000"/>
        </a:lnSpc>
        <a:spcBef>
          <a:spcPts val="600"/>
        </a:spcBef>
        <a:spcAft>
          <a:spcPct val="0"/>
        </a:spcAft>
        <a:buSzPct val="125000"/>
        <a:buFont typeface="Wingdings" pitchFamily="-84" charset="2"/>
        <a:buChar char="§"/>
        <a:defRPr sz="1313">
          <a:solidFill>
            <a:srgbClr val="666666"/>
          </a:solidFill>
          <a:latin typeface="Arial"/>
          <a:ea typeface="+mn-ea"/>
          <a:cs typeface="Arial"/>
          <a:sym typeface="Frutiger 45 Light" pitchFamily="-84" charset="0"/>
        </a:defRPr>
      </a:lvl5pPr>
      <a:lvl6pPr marL="1342886" indent="-238100" algn="l" rtl="0" fontAlgn="base">
        <a:lnSpc>
          <a:spcPct val="120000"/>
        </a:lnSpc>
        <a:spcBef>
          <a:spcPts val="600"/>
        </a:spcBef>
        <a:spcAft>
          <a:spcPct val="0"/>
        </a:spcAft>
        <a:buSzPct val="171000"/>
        <a:buFont typeface="Frutiger 45 Light" pitchFamily="-1" charset="0"/>
        <a:buChar char="•"/>
        <a:defRPr sz="1313">
          <a:solidFill>
            <a:srgbClr val="666666"/>
          </a:solidFill>
          <a:latin typeface="Frutiger 45 Light" pitchFamily="-1" charset="0"/>
          <a:ea typeface="+mn-ea"/>
          <a:cs typeface="+mn-cs"/>
          <a:sym typeface="Frutiger 45 Light" pitchFamily="-1" charset="0"/>
        </a:defRPr>
      </a:lvl6pPr>
      <a:lvl7pPr marL="1514318" indent="-238100" algn="l" rtl="0" fontAlgn="base">
        <a:lnSpc>
          <a:spcPct val="120000"/>
        </a:lnSpc>
        <a:spcBef>
          <a:spcPts val="600"/>
        </a:spcBef>
        <a:spcAft>
          <a:spcPct val="0"/>
        </a:spcAft>
        <a:buSzPct val="171000"/>
        <a:buFont typeface="Frutiger 45 Light" pitchFamily="-1" charset="0"/>
        <a:buChar char="•"/>
        <a:defRPr sz="1313">
          <a:solidFill>
            <a:srgbClr val="666666"/>
          </a:solidFill>
          <a:latin typeface="Frutiger 45 Light" pitchFamily="-1" charset="0"/>
          <a:ea typeface="+mn-ea"/>
          <a:cs typeface="+mn-cs"/>
          <a:sym typeface="Frutiger 45 Light" pitchFamily="-1" charset="0"/>
        </a:defRPr>
      </a:lvl7pPr>
      <a:lvl8pPr marL="1685750" indent="-238100" algn="l" rtl="0" fontAlgn="base">
        <a:lnSpc>
          <a:spcPct val="120000"/>
        </a:lnSpc>
        <a:spcBef>
          <a:spcPts val="600"/>
        </a:spcBef>
        <a:spcAft>
          <a:spcPct val="0"/>
        </a:spcAft>
        <a:buSzPct val="171000"/>
        <a:buFont typeface="Frutiger 45 Light" pitchFamily="-1" charset="0"/>
        <a:buChar char="•"/>
        <a:defRPr sz="1313">
          <a:solidFill>
            <a:srgbClr val="666666"/>
          </a:solidFill>
          <a:latin typeface="Frutiger 45 Light" pitchFamily="-1" charset="0"/>
          <a:ea typeface="+mn-ea"/>
          <a:cs typeface="+mn-cs"/>
          <a:sym typeface="Frutiger 45 Light" pitchFamily="-1" charset="0"/>
        </a:defRPr>
      </a:lvl8pPr>
      <a:lvl9pPr marL="1857182" indent="-238100" algn="l" rtl="0" fontAlgn="base">
        <a:lnSpc>
          <a:spcPct val="120000"/>
        </a:lnSpc>
        <a:spcBef>
          <a:spcPts val="600"/>
        </a:spcBef>
        <a:spcAft>
          <a:spcPct val="0"/>
        </a:spcAft>
        <a:buSzPct val="171000"/>
        <a:buFont typeface="Frutiger 45 Light" pitchFamily="-1" charset="0"/>
        <a:buChar char="•"/>
        <a:defRPr sz="1313">
          <a:solidFill>
            <a:srgbClr val="666666"/>
          </a:solidFill>
          <a:latin typeface="Frutiger 45 Light" pitchFamily="-1" charset="0"/>
          <a:ea typeface="+mn-ea"/>
          <a:cs typeface="+mn-cs"/>
          <a:sym typeface="Frutiger 45 Light" pitchFamily="-1" charset="0"/>
        </a:defRPr>
      </a:lvl9pPr>
    </p:bodyStyle>
    <p:otherStyle>
      <a:defPPr>
        <a:defRPr lang="en-US"/>
      </a:defPPr>
      <a:lvl1pPr marL="0" algn="l" defTabSz="171432" rtl="0" eaLnBrk="1" latinLnBrk="0" hangingPunct="1">
        <a:defRPr sz="713" kern="1200">
          <a:solidFill>
            <a:schemeClr val="tx1"/>
          </a:solidFill>
          <a:latin typeface="+mn-lt"/>
          <a:ea typeface="+mn-ea"/>
          <a:cs typeface="+mn-cs"/>
        </a:defRPr>
      </a:lvl1pPr>
      <a:lvl2pPr marL="171432" algn="l" defTabSz="171432" rtl="0" eaLnBrk="1" latinLnBrk="0" hangingPunct="1">
        <a:defRPr sz="713" kern="1200">
          <a:solidFill>
            <a:schemeClr val="tx1"/>
          </a:solidFill>
          <a:latin typeface="+mn-lt"/>
          <a:ea typeface="+mn-ea"/>
          <a:cs typeface="+mn-cs"/>
        </a:defRPr>
      </a:lvl2pPr>
      <a:lvl3pPr marL="342864" algn="l" defTabSz="171432" rtl="0" eaLnBrk="1" latinLnBrk="0" hangingPunct="1">
        <a:defRPr sz="713" kern="1200">
          <a:solidFill>
            <a:schemeClr val="tx1"/>
          </a:solidFill>
          <a:latin typeface="+mn-lt"/>
          <a:ea typeface="+mn-ea"/>
          <a:cs typeface="+mn-cs"/>
        </a:defRPr>
      </a:lvl3pPr>
      <a:lvl4pPr marL="514296" algn="l" defTabSz="171432" rtl="0" eaLnBrk="1" latinLnBrk="0" hangingPunct="1">
        <a:defRPr sz="713" kern="1200">
          <a:solidFill>
            <a:schemeClr val="tx1"/>
          </a:solidFill>
          <a:latin typeface="+mn-lt"/>
          <a:ea typeface="+mn-ea"/>
          <a:cs typeface="+mn-cs"/>
        </a:defRPr>
      </a:lvl4pPr>
      <a:lvl5pPr marL="685729" algn="l" defTabSz="171432" rtl="0" eaLnBrk="1" latinLnBrk="0" hangingPunct="1">
        <a:defRPr sz="713" kern="1200">
          <a:solidFill>
            <a:schemeClr val="tx1"/>
          </a:solidFill>
          <a:latin typeface="+mn-lt"/>
          <a:ea typeface="+mn-ea"/>
          <a:cs typeface="+mn-cs"/>
        </a:defRPr>
      </a:lvl5pPr>
      <a:lvl6pPr marL="857160" algn="l" defTabSz="171432" rtl="0" eaLnBrk="1" latinLnBrk="0" hangingPunct="1">
        <a:defRPr sz="713" kern="1200">
          <a:solidFill>
            <a:schemeClr val="tx1"/>
          </a:solidFill>
          <a:latin typeface="+mn-lt"/>
          <a:ea typeface="+mn-ea"/>
          <a:cs typeface="+mn-cs"/>
        </a:defRPr>
      </a:lvl6pPr>
      <a:lvl7pPr marL="1028593" algn="l" defTabSz="171432" rtl="0" eaLnBrk="1" latinLnBrk="0" hangingPunct="1">
        <a:defRPr sz="713" kern="1200">
          <a:solidFill>
            <a:schemeClr val="tx1"/>
          </a:solidFill>
          <a:latin typeface="+mn-lt"/>
          <a:ea typeface="+mn-ea"/>
          <a:cs typeface="+mn-cs"/>
        </a:defRPr>
      </a:lvl7pPr>
      <a:lvl8pPr marL="1200025" algn="l" defTabSz="171432" rtl="0" eaLnBrk="1" latinLnBrk="0" hangingPunct="1">
        <a:defRPr sz="713" kern="1200">
          <a:solidFill>
            <a:schemeClr val="tx1"/>
          </a:solidFill>
          <a:latin typeface="+mn-lt"/>
          <a:ea typeface="+mn-ea"/>
          <a:cs typeface="+mn-cs"/>
        </a:defRPr>
      </a:lvl8pPr>
      <a:lvl9pPr marL="1371458" algn="l" defTabSz="171432" rtl="0" eaLnBrk="1" latinLnBrk="0" hangingPunct="1">
        <a:defRPr sz="7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hyperlink" Target="http://www.grida.no/resources/8124"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openhuis.uva.nl/"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2"/>
          <p:cNvSpPr>
            <a:spLocks noChangeArrowheads="1"/>
          </p:cNvSpPr>
          <p:nvPr/>
        </p:nvSpPr>
        <p:spPr bwMode="auto">
          <a:xfrm>
            <a:off x="0" y="1646238"/>
            <a:ext cx="8877300" cy="4846637"/>
          </a:xfrm>
          <a:prstGeom prst="rect">
            <a:avLst/>
          </a:prstGeom>
          <a:gradFill rotWithShape="1">
            <a:gsLst>
              <a:gs pos="0">
                <a:srgbClr val="2992CA"/>
              </a:gs>
              <a:gs pos="100000">
                <a:srgbClr val="FFFFFF"/>
              </a:gs>
            </a:gsLst>
            <a:lin ang="0" scaled="1"/>
          </a:gradFill>
          <a:ln>
            <a:noFill/>
          </a:ln>
          <a:extLst>
            <a:ext uri="{91240B29-F687-4F45-9708-019B960494DF}">
              <a14:hiddenLine xmlns:a14="http://schemas.microsoft.com/office/drawing/2010/main" w="25400">
                <a:solidFill>
                  <a:srgbClr val="000000"/>
                </a:solidFill>
                <a:round/>
                <a:headEnd/>
                <a:tailEnd/>
              </a14:hiddenLine>
            </a:ext>
          </a:extLst>
        </p:spPr>
        <p:txBody>
          <a:bodyPr lIns="49231" tIns="24616" rIns="49231" bIns="24616"/>
          <a:lstStyle>
            <a:lvl1pPr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MS PGothic" pitchFamily="34" charset="-128"/>
                <a:cs typeface="Arial" pitchFamily="34" charset="0"/>
                <a:sym typeface="Frutiger 55 Roman" charset="0"/>
              </a:defRPr>
            </a:lvl1pPr>
            <a:lvl2pPr marL="742950" indent="-28575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2pPr>
            <a:lvl3pPr marL="1143000" indent="-22860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3pPr>
            <a:lvl4pPr marL="1600200" indent="-228600" eaLnBrk="0" hangingPunct="0">
              <a:lnSpc>
                <a:spcPct val="120000"/>
              </a:lnSpc>
              <a:spcBef>
                <a:spcPts val="863"/>
              </a:spcBef>
              <a:buClr>
                <a:srgbClr val="3366FF"/>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4pPr>
            <a:lvl5pPr marL="2057400" indent="-228600" eaLnBrk="0" hangingPunct="0">
              <a:lnSpc>
                <a:spcPct val="120000"/>
              </a:lnSpc>
              <a:spcBef>
                <a:spcPts val="863"/>
              </a:spcBef>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5pPr>
            <a:lvl6pPr marL="25146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6pPr>
            <a:lvl7pPr marL="29718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7pPr>
            <a:lvl8pPr marL="34290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8pPr>
            <a:lvl9pPr marL="38862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9pPr>
          </a:lstStyle>
          <a:p>
            <a:pPr eaLnBrk="1" hangingPunct="1">
              <a:lnSpc>
                <a:spcPct val="100000"/>
              </a:lnSpc>
              <a:spcBef>
                <a:spcPct val="0"/>
              </a:spcBef>
              <a:buClrTx/>
              <a:buSzTx/>
              <a:buFontTx/>
              <a:buNone/>
            </a:pPr>
            <a:endParaRPr lang="en-US" altLang="nl-NL" sz="1800">
              <a:latin typeface="Arial" pitchFamily="34" charset="0"/>
              <a:ea typeface="ヒラギノ角ゴ ProN W3" charset="-128"/>
            </a:endParaRPr>
          </a:p>
        </p:txBody>
      </p:sp>
      <p:pic>
        <p:nvPicPr>
          <p:cNvPr id="205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050" y="1516063"/>
            <a:ext cx="4248150" cy="509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052" name="Rectangle 5"/>
          <p:cNvSpPr>
            <a:spLocks/>
          </p:cNvSpPr>
          <p:nvPr/>
        </p:nvSpPr>
        <p:spPr bwMode="auto">
          <a:xfrm>
            <a:off x="571500" y="4581128"/>
            <a:ext cx="8572500" cy="1476772"/>
          </a:xfrm>
          <a:prstGeom prst="rect">
            <a:avLst/>
          </a:prstGeom>
          <a:solidFill>
            <a:schemeClr val="accent1">
              <a:alpha val="74901"/>
            </a:schemeClr>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lvl1pPr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MS PGothic" pitchFamily="34" charset="-128"/>
                <a:cs typeface="Arial" pitchFamily="34" charset="0"/>
                <a:sym typeface="Frutiger 55 Roman" charset="0"/>
              </a:defRPr>
            </a:lvl1pPr>
            <a:lvl2pPr marL="742950" indent="-28575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2pPr>
            <a:lvl3pPr marL="1143000" indent="-22860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3pPr>
            <a:lvl4pPr marL="1600200" indent="-228600" eaLnBrk="0" hangingPunct="0">
              <a:lnSpc>
                <a:spcPct val="120000"/>
              </a:lnSpc>
              <a:spcBef>
                <a:spcPts val="863"/>
              </a:spcBef>
              <a:buClr>
                <a:srgbClr val="3366FF"/>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4pPr>
            <a:lvl5pPr marL="2057400" indent="-228600" eaLnBrk="0" hangingPunct="0">
              <a:lnSpc>
                <a:spcPct val="120000"/>
              </a:lnSpc>
              <a:spcBef>
                <a:spcPts val="863"/>
              </a:spcBef>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5pPr>
            <a:lvl6pPr marL="25146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6pPr>
            <a:lvl7pPr marL="29718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7pPr>
            <a:lvl8pPr marL="34290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8pPr>
            <a:lvl9pPr marL="38862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9pPr>
          </a:lstStyle>
          <a:p>
            <a:pPr eaLnBrk="1" hangingPunct="1">
              <a:lnSpc>
                <a:spcPct val="100000"/>
              </a:lnSpc>
              <a:spcBef>
                <a:spcPct val="0"/>
              </a:spcBef>
              <a:buClrTx/>
              <a:buSzTx/>
              <a:buFontTx/>
              <a:buNone/>
            </a:pPr>
            <a:endParaRPr lang="en-US" altLang="nl-NL" sz="1800">
              <a:latin typeface="Arial" pitchFamily="34" charset="0"/>
              <a:ea typeface="ヒラギノ角ゴ ProN W3" charset="-128"/>
            </a:endParaRPr>
          </a:p>
        </p:txBody>
      </p:sp>
      <p:sp>
        <p:nvSpPr>
          <p:cNvPr id="2053" name="Rectangle 7"/>
          <p:cNvSpPr>
            <a:spLocks/>
          </p:cNvSpPr>
          <p:nvPr/>
        </p:nvSpPr>
        <p:spPr bwMode="auto">
          <a:xfrm>
            <a:off x="598488" y="1031181"/>
            <a:ext cx="24262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MS PGothic" pitchFamily="34" charset="-128"/>
                <a:cs typeface="Arial" pitchFamily="34" charset="0"/>
                <a:sym typeface="Frutiger 55 Roman" charset="0"/>
              </a:defRPr>
            </a:lvl1pPr>
            <a:lvl2pPr marL="742950" indent="-28575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2pPr>
            <a:lvl3pPr marL="1143000" indent="-22860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3pPr>
            <a:lvl4pPr marL="1600200" indent="-228600" eaLnBrk="0" hangingPunct="0">
              <a:lnSpc>
                <a:spcPct val="120000"/>
              </a:lnSpc>
              <a:spcBef>
                <a:spcPts val="863"/>
              </a:spcBef>
              <a:buClr>
                <a:srgbClr val="3366FF"/>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4pPr>
            <a:lvl5pPr marL="2057400" indent="-228600" eaLnBrk="0" hangingPunct="0">
              <a:lnSpc>
                <a:spcPct val="120000"/>
              </a:lnSpc>
              <a:spcBef>
                <a:spcPts val="863"/>
              </a:spcBef>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5pPr>
            <a:lvl6pPr marL="25146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6pPr>
            <a:lvl7pPr marL="29718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7pPr>
            <a:lvl8pPr marL="34290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8pPr>
            <a:lvl9pPr marL="38862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9pPr>
          </a:lstStyle>
          <a:p>
            <a:pPr eaLnBrk="1" hangingPunct="1">
              <a:lnSpc>
                <a:spcPct val="100000"/>
              </a:lnSpc>
              <a:spcBef>
                <a:spcPct val="0"/>
              </a:spcBef>
              <a:buClrTx/>
              <a:buSzTx/>
              <a:buFontTx/>
              <a:buNone/>
            </a:pPr>
            <a:r>
              <a:rPr lang="nl-NL" altLang="nl-NL" sz="2000" b="1" dirty="0" err="1">
                <a:sym typeface="Frutiger 65 Bold" charset="0"/>
              </a:rPr>
              <a:t>Future</a:t>
            </a:r>
            <a:r>
              <a:rPr lang="nl-NL" altLang="nl-NL" sz="2000" b="1" dirty="0">
                <a:sym typeface="Frutiger 65 Bold" charset="0"/>
              </a:rPr>
              <a:t> </a:t>
            </a:r>
            <a:r>
              <a:rPr lang="nl-NL" altLang="nl-NL" sz="2000" b="1" dirty="0" err="1">
                <a:sym typeface="Frutiger 65 Bold" charset="0"/>
              </a:rPr>
              <a:t>Planet</a:t>
            </a:r>
            <a:r>
              <a:rPr lang="nl-NL" altLang="nl-NL" sz="2000" b="1" dirty="0">
                <a:sym typeface="Frutiger 65 Bold" charset="0"/>
              </a:rPr>
              <a:t> Studies</a:t>
            </a:r>
          </a:p>
        </p:txBody>
      </p:sp>
      <p:sp>
        <p:nvSpPr>
          <p:cNvPr id="2054" name="Rectangle 8"/>
          <p:cNvSpPr>
            <a:spLocks/>
          </p:cNvSpPr>
          <p:nvPr/>
        </p:nvSpPr>
        <p:spPr bwMode="auto">
          <a:xfrm>
            <a:off x="571500" y="5638800"/>
            <a:ext cx="8572500" cy="617538"/>
          </a:xfrm>
          <a:prstGeom prst="rect">
            <a:avLst/>
          </a:prstGeom>
          <a:solidFill>
            <a:srgbClr val="000000">
              <a:alpha val="25098"/>
            </a:srgbClr>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lvl1pPr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MS PGothic" pitchFamily="34" charset="-128"/>
                <a:cs typeface="Arial" pitchFamily="34" charset="0"/>
                <a:sym typeface="Frutiger 55 Roman" charset="0"/>
              </a:defRPr>
            </a:lvl1pPr>
            <a:lvl2pPr marL="742950" indent="-28575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2pPr>
            <a:lvl3pPr marL="1143000" indent="-22860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3pPr>
            <a:lvl4pPr marL="1600200" indent="-228600" eaLnBrk="0" hangingPunct="0">
              <a:lnSpc>
                <a:spcPct val="120000"/>
              </a:lnSpc>
              <a:spcBef>
                <a:spcPts val="863"/>
              </a:spcBef>
              <a:buClr>
                <a:srgbClr val="3366FF"/>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4pPr>
            <a:lvl5pPr marL="2057400" indent="-228600" eaLnBrk="0" hangingPunct="0">
              <a:lnSpc>
                <a:spcPct val="120000"/>
              </a:lnSpc>
              <a:spcBef>
                <a:spcPts val="863"/>
              </a:spcBef>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5pPr>
            <a:lvl6pPr marL="25146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6pPr>
            <a:lvl7pPr marL="29718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7pPr>
            <a:lvl8pPr marL="34290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8pPr>
            <a:lvl9pPr marL="38862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9pPr>
          </a:lstStyle>
          <a:p>
            <a:pPr eaLnBrk="1" hangingPunct="1">
              <a:lnSpc>
                <a:spcPct val="100000"/>
              </a:lnSpc>
              <a:spcBef>
                <a:spcPct val="0"/>
              </a:spcBef>
              <a:buClrTx/>
              <a:buSzTx/>
              <a:buFontTx/>
              <a:buNone/>
            </a:pPr>
            <a:endParaRPr lang="en-US" altLang="nl-NL" sz="1800">
              <a:latin typeface="Arial" pitchFamily="34" charset="0"/>
              <a:ea typeface="ヒラギノ角ゴ ProN W3" charset="-128"/>
            </a:endParaRPr>
          </a:p>
        </p:txBody>
      </p:sp>
      <p:sp>
        <p:nvSpPr>
          <p:cNvPr id="2055" name="Rectangle 9"/>
          <p:cNvSpPr>
            <a:spLocks noGrp="1" noChangeArrowheads="1"/>
          </p:cNvSpPr>
          <p:nvPr>
            <p:ph type="title"/>
          </p:nvPr>
        </p:nvSpPr>
        <p:spPr>
          <a:xfrm>
            <a:off x="806450" y="4807737"/>
            <a:ext cx="7531100" cy="696739"/>
          </a:xfrm>
        </p:spPr>
        <p:txBody>
          <a:bodyPr lIns="49231" tIns="24616" rIns="0" bIns="24616" anchor="t"/>
          <a:lstStyle/>
          <a:p>
            <a:pPr eaLnBrk="1" hangingPunct="1">
              <a:lnSpc>
                <a:spcPct val="110000"/>
              </a:lnSpc>
              <a:defRPr/>
            </a:pPr>
            <a:r>
              <a:rPr lang="nl-NL" altLang="en-US" sz="3400" dirty="0">
                <a:latin typeface="Garamond" panose="02020404030301010803" pitchFamily="18" charset="0"/>
                <a:ea typeface="ヒラギノ角ゴ ProN W6"/>
                <a:cs typeface="ヒラギノ角ゴ ProN W6"/>
                <a:sym typeface="Frutiger 65 Bold"/>
              </a:rPr>
              <a:t>Oceaanverzuring en koraalriffen</a:t>
            </a:r>
          </a:p>
        </p:txBody>
      </p:sp>
      <p:sp>
        <p:nvSpPr>
          <p:cNvPr id="2056" name="Rectangle 10"/>
          <p:cNvSpPr>
            <a:spLocks/>
          </p:cNvSpPr>
          <p:nvPr/>
        </p:nvSpPr>
        <p:spPr bwMode="auto">
          <a:xfrm>
            <a:off x="806450" y="5578475"/>
            <a:ext cx="75311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MS PGothic" pitchFamily="34" charset="-128"/>
                <a:cs typeface="Arial" pitchFamily="34" charset="0"/>
                <a:sym typeface="Frutiger 55 Roman" charset="0"/>
              </a:defRPr>
            </a:lvl1pPr>
            <a:lvl2pPr marL="742950" indent="-28575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2pPr>
            <a:lvl3pPr marL="1143000" indent="-228600" eaLnBrk="0" hangingPunct="0">
              <a:lnSpc>
                <a:spcPct val="120000"/>
              </a:lnSpc>
              <a:spcBef>
                <a:spcPts val="863"/>
              </a:spcBef>
              <a:buClr>
                <a:srgbClr val="2892C9"/>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3pPr>
            <a:lvl4pPr marL="1600200" indent="-228600" eaLnBrk="0" hangingPunct="0">
              <a:lnSpc>
                <a:spcPct val="120000"/>
              </a:lnSpc>
              <a:spcBef>
                <a:spcPts val="863"/>
              </a:spcBef>
              <a:buClr>
                <a:srgbClr val="3366FF"/>
              </a:buClr>
              <a:buSzPct val="125000"/>
              <a:buFont typeface="Wingdings" pitchFamily="2" charset="2"/>
              <a:buChar char="§"/>
              <a:defRPr sz="1900">
                <a:solidFill>
                  <a:schemeClr val="tx1"/>
                </a:solidFill>
                <a:latin typeface="Garamond" pitchFamily="18" charset="0"/>
                <a:ea typeface="Arial" pitchFamily="34" charset="0"/>
                <a:cs typeface="Arial" pitchFamily="34" charset="0"/>
                <a:sym typeface="Frutiger 45 Light" charset="0"/>
              </a:defRPr>
            </a:lvl4pPr>
            <a:lvl5pPr marL="2057400" indent="-228600" eaLnBrk="0" hangingPunct="0">
              <a:lnSpc>
                <a:spcPct val="120000"/>
              </a:lnSpc>
              <a:spcBef>
                <a:spcPts val="863"/>
              </a:spcBef>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5pPr>
            <a:lvl6pPr marL="25146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6pPr>
            <a:lvl7pPr marL="29718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7pPr>
            <a:lvl8pPr marL="34290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8pPr>
            <a:lvl9pPr marL="3886200" indent="-228600" eaLnBrk="0" fontAlgn="base" hangingPunct="0">
              <a:lnSpc>
                <a:spcPct val="120000"/>
              </a:lnSpc>
              <a:spcBef>
                <a:spcPts val="863"/>
              </a:spcBef>
              <a:spcAft>
                <a:spcPct val="0"/>
              </a:spcAft>
              <a:buSzPct val="125000"/>
              <a:buFont typeface="Wingdings" pitchFamily="2" charset="2"/>
              <a:buChar char="§"/>
              <a:defRPr sz="1900">
                <a:solidFill>
                  <a:srgbClr val="666666"/>
                </a:solidFill>
                <a:latin typeface="Garamond" pitchFamily="18" charset="0"/>
                <a:ea typeface="Arial" pitchFamily="34" charset="0"/>
                <a:cs typeface="Arial" pitchFamily="34" charset="0"/>
                <a:sym typeface="Frutiger 45 Light" charset="0"/>
              </a:defRPr>
            </a:lvl9pPr>
          </a:lstStyle>
          <a:p>
            <a:pPr eaLnBrk="1" hangingPunct="1">
              <a:spcBef>
                <a:spcPct val="0"/>
              </a:spcBef>
              <a:buClrTx/>
              <a:buSzTx/>
              <a:buFontTx/>
              <a:buNone/>
            </a:pPr>
            <a:r>
              <a:rPr lang="nl-NL" altLang="nl-NL" dirty="0">
                <a:solidFill>
                  <a:srgbClr val="FFFFFF"/>
                </a:solidFill>
                <a:ea typeface="ヒラギノ角ゴ ProN W3" charset="-128"/>
              </a:rPr>
              <a:t>Werkgroep </a:t>
            </a:r>
            <a:r>
              <a:rPr lang="nl-NL" altLang="nl-NL" dirty="0" err="1">
                <a:solidFill>
                  <a:srgbClr val="FFFFFF"/>
                </a:solidFill>
                <a:ea typeface="ヒラギノ角ゴ ProN W3" charset="-128"/>
              </a:rPr>
              <a:t>proefstuderen</a:t>
            </a:r>
            <a:r>
              <a:rPr lang="nl-NL" altLang="nl-NL" dirty="0">
                <a:solidFill>
                  <a:srgbClr val="FFFFFF"/>
                </a:solidFill>
                <a:ea typeface="ヒラギノ角ゴ ProN W3" charset="-128"/>
              </a:rPr>
              <a:t> – naam – email@uva.nl</a:t>
            </a:r>
          </a:p>
        </p:txBody>
      </p:sp>
      <p:pic>
        <p:nvPicPr>
          <p:cNvPr id="205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525"/>
            <a:ext cx="3597275" cy="9366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pPr>
              <a:defRPr/>
            </a:pPr>
            <a:fld id="{26B164B0-0A03-40BD-BFBD-AF7588FAC5D3}" type="slidenum">
              <a:rPr lang="nl-NL" altLang="nl-NL" smtClean="0"/>
              <a:pPr>
                <a:defRPr/>
              </a:pPr>
              <a:t>1</a:t>
            </a:fld>
            <a:endParaRPr lang="nl-NL" altLang="nl-NL"/>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a:xfrm>
            <a:off x="4647063" y="1076540"/>
            <a:ext cx="3152415" cy="811530"/>
          </a:xfrm>
        </p:spPr>
        <p:txBody>
          <a:bodyPr/>
          <a:lstStyle/>
          <a:p>
            <a:r>
              <a:rPr lang="nl-NL" dirty="0"/>
              <a:t>Oceaanverzuring</a:t>
            </a:r>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10</a:t>
            </a:fld>
            <a:endParaRPr lang="en-US"/>
          </a:p>
        </p:txBody>
      </p:sp>
      <p:pic>
        <p:nvPicPr>
          <p:cNvPr id="6148" name="Picture 4">
            <a:extLst>
              <a:ext uri="{FF2B5EF4-FFF2-40B4-BE49-F238E27FC236}">
                <a16:creationId xmlns:a16="http://schemas.microsoft.com/office/drawing/2014/main" id="{4759407F-6BF5-430A-B8B3-22F1A2DC9D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95" y="782273"/>
            <a:ext cx="4524233" cy="5293454"/>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13">
            <a:extLst>
              <a:ext uri="{FF2B5EF4-FFF2-40B4-BE49-F238E27FC236}">
                <a16:creationId xmlns:a16="http://schemas.microsoft.com/office/drawing/2014/main" id="{CD228789-E14B-4F2F-A721-84E515076BB5}"/>
              </a:ext>
            </a:extLst>
          </p:cNvPr>
          <p:cNvSpPr>
            <a:spLocks noGrp="1"/>
          </p:cNvSpPr>
          <p:nvPr>
            <p:ph idx="1"/>
          </p:nvPr>
        </p:nvSpPr>
        <p:spPr>
          <a:xfrm>
            <a:off x="4647063" y="2457450"/>
            <a:ext cx="4096888" cy="3194685"/>
          </a:xfrm>
        </p:spPr>
        <p:txBody>
          <a:bodyPr/>
          <a:lstStyle/>
          <a:p>
            <a:r>
              <a:rPr lang="en-US" dirty="0"/>
              <a:t>Meer CO</a:t>
            </a:r>
            <a:r>
              <a:rPr lang="en-US" baseline="-25000" dirty="0"/>
              <a:t>2</a:t>
            </a:r>
            <a:r>
              <a:rPr lang="en-US" dirty="0"/>
              <a:t> in </a:t>
            </a:r>
            <a:r>
              <a:rPr lang="en-US" dirty="0" err="1"/>
              <a:t>atmosfeer</a:t>
            </a:r>
            <a:r>
              <a:rPr lang="en-US" dirty="0"/>
              <a:t> </a:t>
            </a:r>
            <a:r>
              <a:rPr lang="en-US" dirty="0">
                <a:sym typeface="Wingdings" panose="05000000000000000000" pitchFamily="2" charset="2"/>
              </a:rPr>
              <a:t> </a:t>
            </a:r>
            <a:r>
              <a:rPr lang="en-US" dirty="0" err="1">
                <a:sym typeface="Wingdings" panose="05000000000000000000" pitchFamily="2" charset="2"/>
              </a:rPr>
              <a:t>meer</a:t>
            </a:r>
            <a:r>
              <a:rPr lang="en-US" dirty="0">
                <a:sym typeface="Wingdings" panose="05000000000000000000" pitchFamily="2" charset="2"/>
              </a:rPr>
              <a:t> CO</a:t>
            </a:r>
            <a:r>
              <a:rPr lang="en-US" baseline="-25000" dirty="0">
                <a:sym typeface="Wingdings" panose="05000000000000000000" pitchFamily="2" charset="2"/>
              </a:rPr>
              <a:t>2</a:t>
            </a:r>
            <a:r>
              <a:rPr lang="en-US" dirty="0">
                <a:sym typeface="Wingdings" panose="05000000000000000000" pitchFamily="2" charset="2"/>
              </a:rPr>
              <a:t> in ocean</a:t>
            </a:r>
          </a:p>
          <a:p>
            <a:r>
              <a:rPr lang="en-US" dirty="0" err="1">
                <a:sym typeface="Wingdings" panose="05000000000000000000" pitchFamily="2" charset="2"/>
              </a:rPr>
              <a:t>Afname</a:t>
            </a:r>
            <a:r>
              <a:rPr lang="en-US" dirty="0">
                <a:sym typeface="Wingdings" panose="05000000000000000000" pitchFamily="2" charset="2"/>
              </a:rPr>
              <a:t> CaCO</a:t>
            </a:r>
            <a:r>
              <a:rPr lang="en-US" baseline="-25000" dirty="0">
                <a:sym typeface="Wingdings" panose="05000000000000000000" pitchFamily="2" charset="2"/>
              </a:rPr>
              <a:t>3</a:t>
            </a:r>
            <a:r>
              <a:rPr lang="en-US" dirty="0">
                <a:sym typeface="Wingdings" panose="05000000000000000000" pitchFamily="2" charset="2"/>
              </a:rPr>
              <a:t> &amp; </a:t>
            </a:r>
            <a:r>
              <a:rPr lang="en-US" dirty="0" err="1">
                <a:sym typeface="Wingdings" panose="05000000000000000000" pitchFamily="2" charset="2"/>
              </a:rPr>
              <a:t>toename</a:t>
            </a:r>
            <a:r>
              <a:rPr lang="en-US" dirty="0">
                <a:sym typeface="Wingdings" panose="05000000000000000000" pitchFamily="2" charset="2"/>
              </a:rPr>
              <a:t> CO</a:t>
            </a:r>
            <a:r>
              <a:rPr lang="en-US" baseline="-25000" dirty="0">
                <a:sym typeface="Wingdings" panose="05000000000000000000" pitchFamily="2" charset="2"/>
              </a:rPr>
              <a:t>3</a:t>
            </a:r>
            <a:r>
              <a:rPr lang="en-US" baseline="30000" dirty="0">
                <a:sym typeface="Wingdings" panose="05000000000000000000" pitchFamily="2" charset="2"/>
              </a:rPr>
              <a:t>2-</a:t>
            </a:r>
            <a:endParaRPr lang="en-US" baseline="-25000" dirty="0">
              <a:sym typeface="Wingdings" panose="05000000000000000000" pitchFamily="2" charset="2"/>
            </a:endParaRPr>
          </a:p>
          <a:p>
            <a:endParaRPr lang="en-US" dirty="0">
              <a:sym typeface="Wingdings" panose="05000000000000000000" pitchFamily="2" charset="2"/>
            </a:endParaRPr>
          </a:p>
          <a:p>
            <a:r>
              <a:rPr lang="en-US" dirty="0" err="1">
                <a:sym typeface="Wingdings" panose="05000000000000000000" pitchFamily="2" charset="2"/>
              </a:rPr>
              <a:t>Erosie</a:t>
            </a:r>
            <a:endParaRPr lang="en-US" dirty="0">
              <a:sym typeface="Wingdings" panose="05000000000000000000" pitchFamily="2" charset="2"/>
            </a:endParaRPr>
          </a:p>
          <a:p>
            <a:r>
              <a:rPr lang="en-US" dirty="0" err="1">
                <a:sym typeface="Wingdings" panose="05000000000000000000" pitchFamily="2" charset="2"/>
              </a:rPr>
              <a:t>Beperkte</a:t>
            </a:r>
            <a:r>
              <a:rPr lang="en-US" dirty="0">
                <a:sym typeface="Wingdings" panose="05000000000000000000" pitchFamily="2" charset="2"/>
              </a:rPr>
              <a:t> </a:t>
            </a:r>
            <a:r>
              <a:rPr lang="en-US" dirty="0" err="1">
                <a:sym typeface="Wingdings" panose="05000000000000000000" pitchFamily="2" charset="2"/>
              </a:rPr>
              <a:t>groei</a:t>
            </a:r>
            <a:endParaRPr lang="en-US" dirty="0">
              <a:sym typeface="Wingdings" panose="05000000000000000000" pitchFamily="2" charset="2"/>
            </a:endParaRPr>
          </a:p>
        </p:txBody>
      </p:sp>
    </p:spTree>
    <p:extLst>
      <p:ext uri="{BB962C8B-B14F-4D97-AF65-F5344CB8AC3E}">
        <p14:creationId xmlns:p14="http://schemas.microsoft.com/office/powerpoint/2010/main" val="322507386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r>
              <a:rPr lang="en-US" dirty="0"/>
              <a:t>C</a:t>
            </a:r>
            <a:r>
              <a:rPr lang="nl-NL" dirty="0" err="1"/>
              <a:t>omplexe</a:t>
            </a:r>
            <a:r>
              <a:rPr lang="nl-NL" dirty="0"/>
              <a:t> oorzaken, complex probleem	</a:t>
            </a:r>
          </a:p>
        </p:txBody>
      </p:sp>
      <p:sp>
        <p:nvSpPr>
          <p:cNvPr id="3" name="Content Placeholder 2">
            <a:extLst>
              <a:ext uri="{FF2B5EF4-FFF2-40B4-BE49-F238E27FC236}">
                <a16:creationId xmlns:a16="http://schemas.microsoft.com/office/drawing/2014/main" id="{D4F8BB50-849D-45B8-B3C7-948BB032ECE2}"/>
              </a:ext>
            </a:extLst>
          </p:cNvPr>
          <p:cNvSpPr>
            <a:spLocks noGrp="1"/>
          </p:cNvSpPr>
          <p:nvPr>
            <p:ph idx="1"/>
          </p:nvPr>
        </p:nvSpPr>
        <p:spPr/>
        <p:txBody>
          <a:bodyPr/>
          <a:lstStyle/>
          <a:p>
            <a:pPr lvl="1">
              <a:buClr>
                <a:srgbClr val="2892C9"/>
              </a:buClr>
            </a:pPr>
            <a:r>
              <a:rPr lang="en-US" sz="1260" dirty="0" err="1"/>
              <a:t>Klimaatverandering</a:t>
            </a:r>
            <a:endParaRPr lang="en-US" sz="1260" dirty="0"/>
          </a:p>
          <a:p>
            <a:pPr lvl="1">
              <a:buClr>
                <a:srgbClr val="2892C9"/>
              </a:buClr>
            </a:pPr>
            <a:r>
              <a:rPr lang="en-US" sz="1260" dirty="0" err="1"/>
              <a:t>Complexe</a:t>
            </a:r>
            <a:r>
              <a:rPr lang="en-US" sz="1260" dirty="0"/>
              <a:t> </a:t>
            </a:r>
            <a:r>
              <a:rPr lang="en-US" sz="1260" dirty="0" err="1"/>
              <a:t>interacties</a:t>
            </a:r>
            <a:r>
              <a:rPr lang="en-US" sz="1260" dirty="0"/>
              <a:t> </a:t>
            </a:r>
            <a:r>
              <a:rPr lang="en-US" sz="1260" dirty="0" err="1"/>
              <a:t>en</a:t>
            </a:r>
            <a:r>
              <a:rPr lang="en-US" sz="1260" dirty="0"/>
              <a:t> </a:t>
            </a:r>
            <a:r>
              <a:rPr lang="en-US" sz="1260" dirty="0" err="1"/>
              <a:t>oorzaken</a:t>
            </a:r>
            <a:endParaRPr lang="en-US" sz="1260" dirty="0"/>
          </a:p>
          <a:p>
            <a:pPr lvl="1">
              <a:buClr>
                <a:srgbClr val="2892C9"/>
              </a:buClr>
            </a:pPr>
            <a:endParaRPr lang="nl-NL" sz="1260"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11</a:t>
            </a:fld>
            <a:endParaRPr lang="en-US"/>
          </a:p>
        </p:txBody>
      </p:sp>
      <p:sp>
        <p:nvSpPr>
          <p:cNvPr id="6" name="TextBox 5">
            <a:extLst>
              <a:ext uri="{FF2B5EF4-FFF2-40B4-BE49-F238E27FC236}">
                <a16:creationId xmlns:a16="http://schemas.microsoft.com/office/drawing/2014/main" id="{981FC84A-FCCB-4C65-BC6D-58B681BF0CFD}"/>
              </a:ext>
            </a:extLst>
          </p:cNvPr>
          <p:cNvSpPr txBox="1"/>
          <p:nvPr/>
        </p:nvSpPr>
        <p:spPr>
          <a:xfrm>
            <a:off x="1965278" y="3846109"/>
            <a:ext cx="5711588" cy="1015663"/>
          </a:xfrm>
          <a:prstGeom prst="rect">
            <a:avLst/>
          </a:prstGeom>
          <a:noFill/>
        </p:spPr>
        <p:txBody>
          <a:bodyPr wrap="square" rtlCol="0">
            <a:spAutoFit/>
          </a:bodyPr>
          <a:lstStyle/>
          <a:p>
            <a:pPr defTabSz="685800" fontAlgn="auto">
              <a:spcBef>
                <a:spcPts val="0"/>
              </a:spcBef>
              <a:spcAft>
                <a:spcPts val="0"/>
              </a:spcAft>
            </a:pPr>
            <a:r>
              <a:rPr lang="en-US" sz="3000" b="1" dirty="0">
                <a:solidFill>
                  <a:srgbClr val="000000"/>
                </a:solidFill>
                <a:latin typeface="Arial"/>
                <a:ea typeface="+mn-ea"/>
              </a:rPr>
              <a:t>Hoe </a:t>
            </a:r>
            <a:r>
              <a:rPr lang="en-US" sz="3000" b="1" dirty="0" err="1">
                <a:solidFill>
                  <a:srgbClr val="000000"/>
                </a:solidFill>
                <a:latin typeface="Arial"/>
                <a:ea typeface="+mn-ea"/>
              </a:rPr>
              <a:t>kunnen</a:t>
            </a:r>
            <a:r>
              <a:rPr lang="en-US" sz="3000" b="1" dirty="0">
                <a:solidFill>
                  <a:srgbClr val="000000"/>
                </a:solidFill>
                <a:latin typeface="Arial"/>
                <a:ea typeface="+mn-ea"/>
              </a:rPr>
              <a:t> we </a:t>
            </a:r>
            <a:r>
              <a:rPr lang="en-US" sz="3000" b="1" dirty="0" err="1">
                <a:solidFill>
                  <a:srgbClr val="000000"/>
                </a:solidFill>
                <a:latin typeface="Arial"/>
                <a:ea typeface="+mn-ea"/>
              </a:rPr>
              <a:t>dit</a:t>
            </a:r>
            <a:r>
              <a:rPr lang="en-US" sz="3000" b="1" dirty="0">
                <a:solidFill>
                  <a:srgbClr val="000000"/>
                </a:solidFill>
                <a:latin typeface="Arial"/>
                <a:ea typeface="+mn-ea"/>
              </a:rPr>
              <a:t> </a:t>
            </a:r>
            <a:r>
              <a:rPr lang="en-US" sz="3000" b="1" dirty="0" err="1">
                <a:solidFill>
                  <a:srgbClr val="000000"/>
                </a:solidFill>
                <a:latin typeface="Arial"/>
                <a:ea typeface="+mn-ea"/>
              </a:rPr>
              <a:t>analyseren</a:t>
            </a:r>
            <a:r>
              <a:rPr lang="en-US" sz="3000" b="1" dirty="0">
                <a:solidFill>
                  <a:srgbClr val="000000"/>
                </a:solidFill>
                <a:latin typeface="Arial"/>
                <a:ea typeface="+mn-ea"/>
              </a:rPr>
              <a:t>?</a:t>
            </a:r>
            <a:endParaRPr lang="nl-NL" sz="3000" b="1" dirty="0">
              <a:solidFill>
                <a:srgbClr val="000000"/>
              </a:solidFill>
              <a:latin typeface="Arial"/>
              <a:ea typeface="+mn-ea"/>
            </a:endParaRPr>
          </a:p>
        </p:txBody>
      </p:sp>
    </p:spTree>
    <p:extLst>
      <p:ext uri="{BB962C8B-B14F-4D97-AF65-F5344CB8AC3E}">
        <p14:creationId xmlns:p14="http://schemas.microsoft.com/office/powerpoint/2010/main" val="29919491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2" descr="Global environmental issues">
            <a:extLst>
              <a:ext uri="{FF2B5EF4-FFF2-40B4-BE49-F238E27FC236}">
                <a16:creationId xmlns:a16="http://schemas.microsoft.com/office/drawing/2014/main" id="{508D07C7-339C-4332-A3AF-7386ACEEB8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82" b="13495"/>
          <a:stretch/>
        </p:blipFill>
        <p:spPr bwMode="auto">
          <a:xfrm>
            <a:off x="4666409" y="3068188"/>
            <a:ext cx="4466658" cy="2932562"/>
          </a:xfrm>
          <a:prstGeom prst="rect">
            <a:avLst/>
          </a:prstGeom>
          <a:solidFill>
            <a:srgbClr val="FFFFFF"/>
          </a:solidFill>
        </p:spPr>
      </p:pic>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r>
              <a:rPr lang="nl-NL" dirty="0"/>
              <a:t>Het DPSIR-</a:t>
            </a:r>
            <a:r>
              <a:rPr lang="nl-NL" dirty="0" err="1"/>
              <a:t>framework</a:t>
            </a:r>
            <a:endParaRPr lang="nl-NL" dirty="0"/>
          </a:p>
        </p:txBody>
      </p:sp>
      <p:sp>
        <p:nvSpPr>
          <p:cNvPr id="3" name="Content Placeholder 2">
            <a:extLst>
              <a:ext uri="{FF2B5EF4-FFF2-40B4-BE49-F238E27FC236}">
                <a16:creationId xmlns:a16="http://schemas.microsoft.com/office/drawing/2014/main" id="{D4F8BB50-849D-45B8-B3C7-948BB032ECE2}"/>
              </a:ext>
            </a:extLst>
          </p:cNvPr>
          <p:cNvSpPr>
            <a:spLocks noGrp="1"/>
          </p:cNvSpPr>
          <p:nvPr>
            <p:ph idx="1"/>
          </p:nvPr>
        </p:nvSpPr>
        <p:spPr/>
        <p:txBody>
          <a:bodyPr/>
          <a:lstStyle/>
          <a:p>
            <a:pPr>
              <a:buClr>
                <a:srgbClr val="2892C9"/>
              </a:buClr>
            </a:pPr>
            <a:r>
              <a:rPr lang="nl-NL" sz="1800" dirty="0"/>
              <a:t>Milieuproblemen zeer complex</a:t>
            </a:r>
          </a:p>
          <a:p>
            <a:pPr>
              <a:buClr>
                <a:srgbClr val="2892C9"/>
              </a:buClr>
            </a:pPr>
            <a:r>
              <a:rPr lang="nl-NL" sz="1800" dirty="0"/>
              <a:t>Verbanden en interacties lopen</a:t>
            </a:r>
            <a:br>
              <a:rPr lang="nl-NL" sz="1800" dirty="0"/>
            </a:br>
            <a:r>
              <a:rPr lang="nl-NL" sz="1800" dirty="0"/>
              <a:t>door elkaar heen</a:t>
            </a:r>
          </a:p>
          <a:p>
            <a:pPr>
              <a:buClr>
                <a:srgbClr val="2892C9"/>
              </a:buClr>
            </a:pPr>
            <a:r>
              <a:rPr lang="nl-NL" sz="1800" dirty="0"/>
              <a:t>Analysemodellen kunnen helpen!</a:t>
            </a:r>
            <a:br>
              <a:rPr lang="nl-NL" sz="1800" dirty="0"/>
            </a:br>
            <a:endParaRPr lang="nl-NL" sz="1800" b="1" dirty="0"/>
          </a:p>
          <a:p>
            <a:pPr lvl="1">
              <a:buClr>
                <a:srgbClr val="2892C9"/>
              </a:buClr>
            </a:pPr>
            <a:endParaRPr lang="nl-NL" sz="1350" dirty="0"/>
          </a:p>
          <a:p>
            <a:pPr lvl="1">
              <a:buClr>
                <a:srgbClr val="2892C9"/>
              </a:buClr>
            </a:pPr>
            <a:endParaRPr lang="nl-NL" sz="1260"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764032" fontAlgn="auto">
              <a:spcBef>
                <a:spcPts val="0"/>
              </a:spcBef>
              <a:spcAft>
                <a:spcPts val="0"/>
              </a:spcAft>
              <a:defRPr/>
            </a:pPr>
            <a:fld id="{1D16D75D-A5CD-6946-9947-BA3241FB5829}" type="slidenum">
              <a:rPr lang="en-US"/>
              <a:pPr defTabSz="764032" fontAlgn="auto">
                <a:spcBef>
                  <a:spcPts val="0"/>
                </a:spcBef>
                <a:spcAft>
                  <a:spcPts val="0"/>
                </a:spcAft>
                <a:defRPr/>
              </a:pPr>
              <a:t>12</a:t>
            </a:fld>
            <a:endParaRPr lang="en-US"/>
          </a:p>
        </p:txBody>
      </p:sp>
    </p:spTree>
    <p:extLst>
      <p:ext uri="{BB962C8B-B14F-4D97-AF65-F5344CB8AC3E}">
        <p14:creationId xmlns:p14="http://schemas.microsoft.com/office/powerpoint/2010/main" val="265971066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r>
              <a:rPr lang="nl-NL" dirty="0"/>
              <a:t>Het DPSIR-framework</a:t>
            </a:r>
          </a:p>
        </p:txBody>
      </p:sp>
      <p:sp>
        <p:nvSpPr>
          <p:cNvPr id="3" name="Content Placeholder 2">
            <a:extLst>
              <a:ext uri="{FF2B5EF4-FFF2-40B4-BE49-F238E27FC236}">
                <a16:creationId xmlns:a16="http://schemas.microsoft.com/office/drawing/2014/main" id="{D4F8BB50-849D-45B8-B3C7-948BB032ECE2}"/>
              </a:ext>
            </a:extLst>
          </p:cNvPr>
          <p:cNvSpPr>
            <a:spLocks noGrp="1"/>
          </p:cNvSpPr>
          <p:nvPr>
            <p:ph idx="1"/>
          </p:nvPr>
        </p:nvSpPr>
        <p:spPr>
          <a:xfrm>
            <a:off x="431801" y="3645024"/>
            <a:ext cx="8312150" cy="2748156"/>
          </a:xfrm>
        </p:spPr>
        <p:txBody>
          <a:bodyPr/>
          <a:lstStyle/>
          <a:p>
            <a:pPr marL="219052" lvl="1" indent="0">
              <a:buClr>
                <a:srgbClr val="2892C9"/>
              </a:buClr>
              <a:buNone/>
            </a:pPr>
            <a:r>
              <a:rPr lang="en-US" sz="1260" b="1" dirty="0"/>
              <a:t>Drivers</a:t>
            </a:r>
            <a:br>
              <a:rPr lang="en-US" sz="1260" b="1" dirty="0"/>
            </a:br>
            <a:br>
              <a:rPr lang="en-US" sz="1260" b="1" dirty="0"/>
            </a:br>
            <a:r>
              <a:rPr lang="en-US" sz="1260" b="1" dirty="0"/>
              <a:t>Pressures</a:t>
            </a:r>
            <a:br>
              <a:rPr lang="en-US" sz="1260" b="1" dirty="0"/>
            </a:br>
            <a:br>
              <a:rPr lang="en-US" sz="1260" b="1" dirty="0"/>
            </a:br>
            <a:r>
              <a:rPr lang="en-US" sz="1260" b="1" dirty="0"/>
              <a:t>State</a:t>
            </a:r>
            <a:br>
              <a:rPr lang="en-US" sz="1260" b="1" dirty="0"/>
            </a:br>
            <a:br>
              <a:rPr lang="en-US" sz="1260" b="1" dirty="0"/>
            </a:br>
            <a:r>
              <a:rPr lang="en-US" sz="1260" b="1" dirty="0"/>
              <a:t>Impact</a:t>
            </a:r>
            <a:br>
              <a:rPr lang="en-US" sz="1260" b="1" dirty="0"/>
            </a:br>
            <a:br>
              <a:rPr lang="en-US" sz="1260" b="1" dirty="0"/>
            </a:br>
            <a:r>
              <a:rPr lang="en-US" sz="1260" b="1" dirty="0"/>
              <a:t>Response</a:t>
            </a:r>
            <a:endParaRPr lang="nl-NL" sz="1260" b="1"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13</a:t>
            </a:fld>
            <a:endParaRPr lang="en-US"/>
          </a:p>
        </p:txBody>
      </p:sp>
      <p:pic>
        <p:nvPicPr>
          <p:cNvPr id="7" name="Picture 2" descr="Image result for dpsir framework">
            <a:extLst>
              <a:ext uri="{FF2B5EF4-FFF2-40B4-BE49-F238E27FC236}">
                <a16:creationId xmlns:a16="http://schemas.microsoft.com/office/drawing/2014/main" id="{2469FE8D-F038-4E1F-8860-913B22EA8B7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9752" y="2060160"/>
            <a:ext cx="3814861" cy="38148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BF8C528-6A26-42A2-8928-3BECA8C5F707}"/>
              </a:ext>
            </a:extLst>
          </p:cNvPr>
          <p:cNvSpPr txBox="1"/>
          <p:nvPr/>
        </p:nvSpPr>
        <p:spPr>
          <a:xfrm>
            <a:off x="2664570" y="5767828"/>
            <a:ext cx="2132917" cy="216982"/>
          </a:xfrm>
          <a:prstGeom prst="rect">
            <a:avLst/>
          </a:prstGeom>
          <a:noFill/>
        </p:spPr>
        <p:txBody>
          <a:bodyPr wrap="square" rtlCol="0">
            <a:spAutoFit/>
          </a:bodyPr>
          <a:lstStyle/>
          <a:p>
            <a:pPr defTabSz="685800" fontAlgn="auto">
              <a:spcBef>
                <a:spcPts val="0"/>
              </a:spcBef>
              <a:spcAft>
                <a:spcPts val="0"/>
              </a:spcAft>
            </a:pPr>
            <a:r>
              <a:rPr lang="nl-NL" sz="810" dirty="0">
                <a:solidFill>
                  <a:srgbClr val="000000"/>
                </a:solidFill>
                <a:latin typeface="Arial"/>
                <a:ea typeface="+mn-ea"/>
              </a:rPr>
              <a:t>Bron: </a:t>
            </a:r>
            <a:r>
              <a:rPr lang="nl-NL" sz="810" dirty="0">
                <a:solidFill>
                  <a:srgbClr val="000000"/>
                </a:solidFill>
                <a:latin typeface="Arial"/>
                <a:ea typeface="+mn-ea"/>
                <a:hlinkClick r:id="rId4"/>
              </a:rPr>
              <a:t>http://www.grida.no/resources/8124</a:t>
            </a:r>
            <a:endParaRPr lang="nl-NL" sz="810" dirty="0">
              <a:solidFill>
                <a:srgbClr val="000000"/>
              </a:solidFill>
              <a:latin typeface="Arial"/>
              <a:ea typeface="+mn-ea"/>
            </a:endParaRPr>
          </a:p>
        </p:txBody>
      </p:sp>
      <p:sp>
        <p:nvSpPr>
          <p:cNvPr id="8" name="Tekstvak 7">
            <a:extLst>
              <a:ext uri="{FF2B5EF4-FFF2-40B4-BE49-F238E27FC236}">
                <a16:creationId xmlns:a16="http://schemas.microsoft.com/office/drawing/2014/main" id="{E5409035-E625-4168-9FD1-A0D34591474D}"/>
              </a:ext>
            </a:extLst>
          </p:cNvPr>
          <p:cNvSpPr txBox="1"/>
          <p:nvPr/>
        </p:nvSpPr>
        <p:spPr>
          <a:xfrm>
            <a:off x="356620" y="1844824"/>
            <a:ext cx="4572000" cy="830997"/>
          </a:xfrm>
          <a:prstGeom prst="rect">
            <a:avLst/>
          </a:prstGeom>
          <a:noFill/>
        </p:spPr>
        <p:txBody>
          <a:bodyPr wrap="square">
            <a:spAutoFit/>
          </a:bodyPr>
          <a:lstStyle/>
          <a:p>
            <a:pPr marL="285750" indent="-285750">
              <a:buClr>
                <a:srgbClr val="2892C9"/>
              </a:buClr>
              <a:buFont typeface="Wingdings" panose="05000000000000000000" pitchFamily="2" charset="2"/>
              <a:buChar char="§"/>
            </a:pPr>
            <a:r>
              <a:rPr lang="nl-NL" sz="1600" dirty="0"/>
              <a:t>Veel mondiale problemen zijn zeer complex</a:t>
            </a:r>
          </a:p>
          <a:p>
            <a:pPr marL="285750" indent="-285750">
              <a:buClr>
                <a:srgbClr val="2892C9"/>
              </a:buClr>
              <a:buFont typeface="Wingdings" panose="05000000000000000000" pitchFamily="2" charset="2"/>
              <a:buChar char="§"/>
            </a:pPr>
            <a:endParaRPr lang="nl-NL" sz="1600" dirty="0"/>
          </a:p>
          <a:p>
            <a:pPr marL="285750" indent="-285750">
              <a:buClr>
                <a:srgbClr val="2892C9"/>
              </a:buClr>
              <a:buFont typeface="Wingdings" panose="05000000000000000000" pitchFamily="2" charset="2"/>
              <a:buChar char="§"/>
            </a:pPr>
            <a:r>
              <a:rPr lang="nl-NL" sz="1600" dirty="0"/>
              <a:t>Analysemodellen kunnen helpen!</a:t>
            </a:r>
            <a:endParaRPr lang="en-US" sz="1600" dirty="0"/>
          </a:p>
        </p:txBody>
      </p:sp>
    </p:spTree>
    <p:extLst>
      <p:ext uri="{BB962C8B-B14F-4D97-AF65-F5344CB8AC3E}">
        <p14:creationId xmlns:p14="http://schemas.microsoft.com/office/powerpoint/2010/main" val="39415391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r>
              <a:rPr lang="nl-NL" dirty="0"/>
              <a:t>Opdracht DPSIR-framework</a:t>
            </a:r>
          </a:p>
        </p:txBody>
      </p:sp>
      <p:sp>
        <p:nvSpPr>
          <p:cNvPr id="3" name="Content Placeholder 2">
            <a:extLst>
              <a:ext uri="{FF2B5EF4-FFF2-40B4-BE49-F238E27FC236}">
                <a16:creationId xmlns:a16="http://schemas.microsoft.com/office/drawing/2014/main" id="{D4F8BB50-849D-45B8-B3C7-948BB032ECE2}"/>
              </a:ext>
            </a:extLst>
          </p:cNvPr>
          <p:cNvSpPr>
            <a:spLocks noGrp="1"/>
          </p:cNvSpPr>
          <p:nvPr>
            <p:ph idx="1"/>
          </p:nvPr>
        </p:nvSpPr>
        <p:spPr/>
        <p:txBody>
          <a:bodyPr/>
          <a:lstStyle/>
          <a:p>
            <a:pPr marL="0" indent="0">
              <a:buClr>
                <a:srgbClr val="2892C9"/>
              </a:buClr>
              <a:buNone/>
            </a:pPr>
            <a:r>
              <a:rPr lang="nl-NL" sz="1530" b="1" dirty="0">
                <a:solidFill>
                  <a:srgbClr val="FF0000"/>
                </a:solidFill>
              </a:rPr>
              <a:t>Duur: 15 minuten</a:t>
            </a:r>
          </a:p>
          <a:p>
            <a:pPr>
              <a:buClr>
                <a:srgbClr val="2892C9"/>
              </a:buClr>
              <a:buFont typeface="+mj-lt"/>
              <a:buAutoNum type="arabicPeriod"/>
            </a:pPr>
            <a:endParaRPr lang="nl-NL" sz="1530" dirty="0"/>
          </a:p>
          <a:p>
            <a:pPr>
              <a:buClr>
                <a:srgbClr val="2892C9"/>
              </a:buClr>
              <a:buFont typeface="+mj-lt"/>
              <a:buAutoNum type="arabicPeriod"/>
            </a:pPr>
            <a:r>
              <a:rPr lang="nl-NL" sz="1530" dirty="0"/>
              <a:t>In </a:t>
            </a:r>
            <a:r>
              <a:rPr lang="nl-NL" sz="1530" dirty="0" err="1"/>
              <a:t>breakoutrooms</a:t>
            </a:r>
            <a:r>
              <a:rPr lang="nl-NL" sz="1530" dirty="0"/>
              <a:t> samenwerken;</a:t>
            </a:r>
          </a:p>
          <a:p>
            <a:pPr>
              <a:buClr>
                <a:srgbClr val="2892C9"/>
              </a:buClr>
              <a:buFont typeface="+mj-lt"/>
              <a:buAutoNum type="arabicPeriod"/>
            </a:pPr>
            <a:r>
              <a:rPr lang="nl-NL" sz="1530" dirty="0"/>
              <a:t>Identificeer twee à drie concepten binnen de verschillende DPSIR categorieën (drivers, pressures, state, impact and response), gespecificeerd op de casus over koraalverbleking en oceaanverzuring;</a:t>
            </a:r>
          </a:p>
          <a:p>
            <a:pPr>
              <a:buClr>
                <a:srgbClr val="2892C9"/>
              </a:buClr>
              <a:buFont typeface="+mj-lt"/>
              <a:buAutoNum type="arabicPeriod"/>
            </a:pPr>
            <a:r>
              <a:rPr lang="nl-NL" sz="1530" dirty="0"/>
              <a:t>Bedenk hoe deze concepten met elkaar zijn verbonden;</a:t>
            </a:r>
          </a:p>
          <a:p>
            <a:pPr>
              <a:buClr>
                <a:srgbClr val="2892C9"/>
              </a:buClr>
              <a:buFont typeface="+mj-lt"/>
              <a:buAutoNum type="arabicPeriod"/>
            </a:pPr>
            <a:r>
              <a:rPr lang="nl-NL" sz="1530" dirty="0"/>
              <a:t>Schrijf dit op in een diagram, verbindt concepten met een pijl</a:t>
            </a:r>
          </a:p>
          <a:p>
            <a:pPr marL="0" indent="0">
              <a:buClr>
                <a:srgbClr val="2892C9"/>
              </a:buClr>
              <a:buNone/>
            </a:pPr>
            <a:endParaRPr lang="nl-NL" sz="1530"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14</a:t>
            </a:fld>
            <a:endParaRPr lang="en-US"/>
          </a:p>
        </p:txBody>
      </p:sp>
    </p:spTree>
    <p:extLst>
      <p:ext uri="{BB962C8B-B14F-4D97-AF65-F5344CB8AC3E}">
        <p14:creationId xmlns:p14="http://schemas.microsoft.com/office/powerpoint/2010/main" val="309083176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endParaRPr lang="nl-NL"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a:xfrm>
            <a:off x="7553818" y="5782010"/>
            <a:ext cx="169658" cy="177165"/>
          </a:xfrm>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15</a:t>
            </a:fld>
            <a:endParaRPr lang="en-US"/>
          </a:p>
        </p:txBody>
      </p:sp>
      <p:pic>
        <p:nvPicPr>
          <p:cNvPr id="18" name="Content Placeholder 17">
            <a:extLst>
              <a:ext uri="{FF2B5EF4-FFF2-40B4-BE49-F238E27FC236}">
                <a16:creationId xmlns:a16="http://schemas.microsoft.com/office/drawing/2014/main" id="{1861516F-7AA0-4C12-A5E6-893065841EA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120" y="964540"/>
            <a:ext cx="6857762" cy="4979120"/>
          </a:xfrm>
        </p:spPr>
      </p:pic>
    </p:spTree>
    <p:extLst>
      <p:ext uri="{BB962C8B-B14F-4D97-AF65-F5344CB8AC3E}">
        <p14:creationId xmlns:p14="http://schemas.microsoft.com/office/powerpoint/2010/main" val="30387705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p:txBody>
          <a:bodyPr/>
          <a:lstStyle/>
          <a:p>
            <a:endParaRPr lang="nl-NL" dirty="0"/>
          </a:p>
        </p:txBody>
      </p:sp>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a:xfrm>
            <a:off x="7553818" y="5782010"/>
            <a:ext cx="169658" cy="177165"/>
          </a:xfrm>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16</a:t>
            </a:fld>
            <a:endParaRPr lang="en-US"/>
          </a:p>
        </p:txBody>
      </p:sp>
      <p:pic>
        <p:nvPicPr>
          <p:cNvPr id="18" name="Content Placeholder 17">
            <a:extLst>
              <a:ext uri="{FF2B5EF4-FFF2-40B4-BE49-F238E27FC236}">
                <a16:creationId xmlns:a16="http://schemas.microsoft.com/office/drawing/2014/main" id="{1861516F-7AA0-4C12-A5E6-893065841EA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120" y="964540"/>
            <a:ext cx="6857762" cy="4979120"/>
          </a:xfrm>
        </p:spPr>
      </p:pic>
      <p:sp>
        <p:nvSpPr>
          <p:cNvPr id="19" name="TextBox 18">
            <a:extLst>
              <a:ext uri="{FF2B5EF4-FFF2-40B4-BE49-F238E27FC236}">
                <a16:creationId xmlns:a16="http://schemas.microsoft.com/office/drawing/2014/main" id="{5BB67A8D-4D7B-4E34-8990-6E611824FC4A}"/>
              </a:ext>
            </a:extLst>
          </p:cNvPr>
          <p:cNvSpPr txBox="1"/>
          <p:nvPr/>
        </p:nvSpPr>
        <p:spPr>
          <a:xfrm>
            <a:off x="5018425" y="1503046"/>
            <a:ext cx="2944475" cy="784830"/>
          </a:xfrm>
          <a:prstGeom prst="rect">
            <a:avLst/>
          </a:prstGeom>
          <a:noFill/>
        </p:spPr>
        <p:txBody>
          <a:bodyPr wrap="square" rtlCol="0">
            <a:spAutoFit/>
          </a:bodyPr>
          <a:lstStyle/>
          <a:p>
            <a:pPr marL="205706" indent="-205706" defTabSz="685800" fontAlgn="auto">
              <a:spcBef>
                <a:spcPts val="0"/>
              </a:spcBef>
              <a:spcAft>
                <a:spcPts val="0"/>
              </a:spcAft>
              <a:buFont typeface="Arial" panose="020B0604020202020204" pitchFamily="34" charset="0"/>
              <a:buChar char="•"/>
            </a:pPr>
            <a:r>
              <a:rPr lang="en-US" sz="1500" dirty="0" err="1">
                <a:solidFill>
                  <a:srgbClr val="000000"/>
                </a:solidFill>
                <a:latin typeface="Arial"/>
                <a:ea typeface="+mn-ea"/>
              </a:rPr>
              <a:t>Landbouw</a:t>
            </a:r>
            <a:r>
              <a:rPr lang="en-US" sz="1500" dirty="0">
                <a:solidFill>
                  <a:srgbClr val="000000"/>
                </a:solidFill>
                <a:latin typeface="Arial"/>
                <a:ea typeface="+mn-ea"/>
              </a:rPr>
              <a:t> &amp; </a:t>
            </a:r>
            <a:r>
              <a:rPr lang="en-US" sz="1500" dirty="0" err="1">
                <a:solidFill>
                  <a:srgbClr val="000000"/>
                </a:solidFill>
                <a:latin typeface="Arial"/>
                <a:ea typeface="+mn-ea"/>
              </a:rPr>
              <a:t>veehouderij</a:t>
            </a:r>
            <a:endParaRPr lang="en-US" sz="1500" dirty="0">
              <a:solidFill>
                <a:srgbClr val="000000"/>
              </a:solidFill>
              <a:latin typeface="Arial"/>
              <a:ea typeface="+mn-ea"/>
            </a:endParaRPr>
          </a:p>
          <a:p>
            <a:pPr marL="205706" indent="-205706" defTabSz="685800" fontAlgn="auto">
              <a:spcBef>
                <a:spcPts val="0"/>
              </a:spcBef>
              <a:spcAft>
                <a:spcPts val="0"/>
              </a:spcAft>
              <a:buFont typeface="Arial" panose="020B0604020202020204" pitchFamily="34" charset="0"/>
              <a:buChar char="•"/>
            </a:pPr>
            <a:r>
              <a:rPr lang="en-US" sz="1500" dirty="0" err="1">
                <a:solidFill>
                  <a:srgbClr val="000000"/>
                </a:solidFill>
                <a:latin typeface="Arial"/>
                <a:ea typeface="+mn-ea"/>
              </a:rPr>
              <a:t>Energieproductie</a:t>
            </a:r>
            <a:endParaRPr lang="en-US" sz="1500" dirty="0">
              <a:solidFill>
                <a:srgbClr val="000000"/>
              </a:solidFill>
              <a:latin typeface="Arial"/>
              <a:ea typeface="+mn-ea"/>
            </a:endParaRPr>
          </a:p>
          <a:p>
            <a:pPr marL="205706" indent="-205706" defTabSz="685800" fontAlgn="auto">
              <a:spcBef>
                <a:spcPts val="0"/>
              </a:spcBef>
              <a:spcAft>
                <a:spcPts val="0"/>
              </a:spcAft>
              <a:buFont typeface="Arial" panose="020B0604020202020204" pitchFamily="34" charset="0"/>
              <a:buChar char="•"/>
            </a:pPr>
            <a:r>
              <a:rPr lang="en-US" sz="1500" dirty="0">
                <a:solidFill>
                  <a:srgbClr val="000000"/>
                </a:solidFill>
                <a:latin typeface="Arial"/>
                <a:ea typeface="+mn-ea"/>
              </a:rPr>
              <a:t>Transport</a:t>
            </a:r>
            <a:endParaRPr lang="nl-NL" sz="1500" dirty="0">
              <a:solidFill>
                <a:srgbClr val="000000"/>
              </a:solidFill>
              <a:latin typeface="Arial"/>
              <a:ea typeface="+mn-ea"/>
            </a:endParaRPr>
          </a:p>
        </p:txBody>
      </p:sp>
      <p:sp>
        <p:nvSpPr>
          <p:cNvPr id="20" name="TextBox 19">
            <a:extLst>
              <a:ext uri="{FF2B5EF4-FFF2-40B4-BE49-F238E27FC236}">
                <a16:creationId xmlns:a16="http://schemas.microsoft.com/office/drawing/2014/main" id="{ABF31683-4FE4-4ADF-8BBB-35CFBAEE3B91}"/>
              </a:ext>
            </a:extLst>
          </p:cNvPr>
          <p:cNvSpPr txBox="1"/>
          <p:nvPr/>
        </p:nvSpPr>
        <p:spPr>
          <a:xfrm>
            <a:off x="4844396" y="3185985"/>
            <a:ext cx="2060339" cy="1088311"/>
          </a:xfrm>
          <a:prstGeom prst="rect">
            <a:avLst/>
          </a:prstGeom>
          <a:noFill/>
        </p:spPr>
        <p:txBody>
          <a:bodyPr wrap="square" rtlCol="0">
            <a:spAutoFit/>
          </a:bodyPr>
          <a:lstStyle/>
          <a:p>
            <a:pPr marL="205706" indent="-205706" defTabSz="685800" fontAlgn="auto">
              <a:lnSpc>
                <a:spcPct val="150000"/>
              </a:lnSpc>
              <a:spcBef>
                <a:spcPts val="0"/>
              </a:spcBef>
              <a:spcAft>
                <a:spcPts val="0"/>
              </a:spcAft>
              <a:buFont typeface="Arial" panose="020B0604020202020204" pitchFamily="34" charset="0"/>
              <a:buChar char="•"/>
            </a:pPr>
            <a:r>
              <a:rPr lang="nl-NL" sz="1500" dirty="0">
                <a:solidFill>
                  <a:srgbClr val="000000"/>
                </a:solidFill>
                <a:latin typeface="Arial"/>
                <a:ea typeface="+mn-ea"/>
              </a:rPr>
              <a:t>Emissies</a:t>
            </a:r>
          </a:p>
          <a:p>
            <a:pPr marL="205706" indent="-205706" defTabSz="685800" fontAlgn="auto">
              <a:lnSpc>
                <a:spcPct val="150000"/>
              </a:lnSpc>
              <a:spcBef>
                <a:spcPts val="0"/>
              </a:spcBef>
              <a:spcAft>
                <a:spcPts val="0"/>
              </a:spcAft>
              <a:buFont typeface="Arial" panose="020B0604020202020204" pitchFamily="34" charset="0"/>
              <a:buChar char="•"/>
            </a:pPr>
            <a:r>
              <a:rPr lang="nl-NL" sz="1500" dirty="0">
                <a:solidFill>
                  <a:srgbClr val="000000"/>
                </a:solidFill>
                <a:latin typeface="Arial"/>
                <a:ea typeface="+mn-ea"/>
              </a:rPr>
              <a:t>Temperatuurstijging</a:t>
            </a:r>
          </a:p>
          <a:p>
            <a:pPr defTabSz="685800" fontAlgn="auto">
              <a:lnSpc>
                <a:spcPct val="150000"/>
              </a:lnSpc>
              <a:spcBef>
                <a:spcPts val="0"/>
              </a:spcBef>
              <a:spcAft>
                <a:spcPts val="0"/>
              </a:spcAft>
            </a:pPr>
            <a:endParaRPr lang="nl-NL" sz="1500" dirty="0">
              <a:solidFill>
                <a:srgbClr val="000000"/>
              </a:solidFill>
              <a:latin typeface="Arial"/>
              <a:ea typeface="+mn-ea"/>
            </a:endParaRPr>
          </a:p>
        </p:txBody>
      </p:sp>
      <p:sp>
        <p:nvSpPr>
          <p:cNvPr id="22" name="TextBox 21">
            <a:extLst>
              <a:ext uri="{FF2B5EF4-FFF2-40B4-BE49-F238E27FC236}">
                <a16:creationId xmlns:a16="http://schemas.microsoft.com/office/drawing/2014/main" id="{F0AA6996-1450-4D46-9550-B18A05F89171}"/>
              </a:ext>
            </a:extLst>
          </p:cNvPr>
          <p:cNvSpPr txBox="1"/>
          <p:nvPr/>
        </p:nvSpPr>
        <p:spPr>
          <a:xfrm>
            <a:off x="2999096" y="4620852"/>
            <a:ext cx="3224284" cy="1088311"/>
          </a:xfrm>
          <a:prstGeom prst="rect">
            <a:avLst/>
          </a:prstGeom>
          <a:noFill/>
        </p:spPr>
        <p:txBody>
          <a:bodyPr wrap="square" rtlCol="0">
            <a:spAutoFit/>
          </a:bodyPr>
          <a:lstStyle/>
          <a:p>
            <a:pPr marL="205706" indent="-205706" defTabSz="685800" fontAlgn="auto">
              <a:lnSpc>
                <a:spcPct val="150000"/>
              </a:lnSpc>
              <a:spcBef>
                <a:spcPts val="0"/>
              </a:spcBef>
              <a:spcAft>
                <a:spcPts val="0"/>
              </a:spcAft>
              <a:buFont typeface="Arial" panose="020B0604020202020204" pitchFamily="34" charset="0"/>
              <a:buChar char="•"/>
            </a:pPr>
            <a:r>
              <a:rPr lang="nl-NL" sz="1500" kern="900" dirty="0">
                <a:solidFill>
                  <a:srgbClr val="000000"/>
                </a:solidFill>
                <a:latin typeface="Arial"/>
                <a:ea typeface="+mn-ea"/>
              </a:rPr>
              <a:t>Koraalverbleking</a:t>
            </a:r>
          </a:p>
          <a:p>
            <a:pPr marL="205706" indent="-205706" defTabSz="685800" fontAlgn="auto">
              <a:lnSpc>
                <a:spcPct val="150000"/>
              </a:lnSpc>
              <a:spcBef>
                <a:spcPts val="0"/>
              </a:spcBef>
              <a:spcAft>
                <a:spcPts val="0"/>
              </a:spcAft>
              <a:buFont typeface="Arial" panose="020B0604020202020204" pitchFamily="34" charset="0"/>
              <a:buChar char="•"/>
            </a:pPr>
            <a:r>
              <a:rPr lang="nl-NL" sz="1500" kern="900" dirty="0">
                <a:solidFill>
                  <a:srgbClr val="000000"/>
                </a:solidFill>
                <a:latin typeface="Arial"/>
                <a:ea typeface="+mn-ea"/>
              </a:rPr>
              <a:t>Oceaanverzuring</a:t>
            </a:r>
          </a:p>
          <a:p>
            <a:pPr marL="205706" indent="-205706" defTabSz="685800" fontAlgn="auto">
              <a:lnSpc>
                <a:spcPct val="150000"/>
              </a:lnSpc>
              <a:spcBef>
                <a:spcPts val="0"/>
              </a:spcBef>
              <a:spcAft>
                <a:spcPts val="0"/>
              </a:spcAft>
              <a:buFont typeface="Arial" panose="020B0604020202020204" pitchFamily="34" charset="0"/>
              <a:buChar char="•"/>
            </a:pPr>
            <a:r>
              <a:rPr lang="nl-NL" sz="1500" kern="900" dirty="0">
                <a:solidFill>
                  <a:srgbClr val="000000"/>
                </a:solidFill>
                <a:latin typeface="Arial"/>
                <a:ea typeface="+mn-ea"/>
              </a:rPr>
              <a:t>Ontwrichting van het ecosysteem</a:t>
            </a:r>
          </a:p>
        </p:txBody>
      </p:sp>
      <p:sp>
        <p:nvSpPr>
          <p:cNvPr id="23" name="TextBox 22">
            <a:extLst>
              <a:ext uri="{FF2B5EF4-FFF2-40B4-BE49-F238E27FC236}">
                <a16:creationId xmlns:a16="http://schemas.microsoft.com/office/drawing/2014/main" id="{FE8BB68E-C6B9-413B-BF6E-460833780D97}"/>
              </a:ext>
            </a:extLst>
          </p:cNvPr>
          <p:cNvSpPr txBox="1"/>
          <p:nvPr/>
        </p:nvSpPr>
        <p:spPr>
          <a:xfrm>
            <a:off x="1259006" y="3142042"/>
            <a:ext cx="2891805" cy="1015663"/>
          </a:xfrm>
          <a:prstGeom prst="rect">
            <a:avLst/>
          </a:prstGeom>
          <a:noFill/>
        </p:spPr>
        <p:txBody>
          <a:bodyPr wrap="square" rtlCol="0">
            <a:spAutoFit/>
          </a:bodyPr>
          <a:lstStyle/>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Verlies biodiversiteit</a:t>
            </a:r>
          </a:p>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Verlies kustbescherming</a:t>
            </a:r>
          </a:p>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Inkomensverlies (toerisme; visserij)</a:t>
            </a:r>
          </a:p>
        </p:txBody>
      </p:sp>
      <p:sp>
        <p:nvSpPr>
          <p:cNvPr id="24" name="TextBox 23">
            <a:extLst>
              <a:ext uri="{FF2B5EF4-FFF2-40B4-BE49-F238E27FC236}">
                <a16:creationId xmlns:a16="http://schemas.microsoft.com/office/drawing/2014/main" id="{507A587C-E543-47D5-B580-A2240E35D3D4}"/>
              </a:ext>
            </a:extLst>
          </p:cNvPr>
          <p:cNvSpPr txBox="1"/>
          <p:nvPr/>
        </p:nvSpPr>
        <p:spPr>
          <a:xfrm>
            <a:off x="1530139" y="1459991"/>
            <a:ext cx="2782669" cy="1015663"/>
          </a:xfrm>
          <a:prstGeom prst="rect">
            <a:avLst/>
          </a:prstGeom>
          <a:noFill/>
        </p:spPr>
        <p:txBody>
          <a:bodyPr wrap="square" rtlCol="0">
            <a:spAutoFit/>
          </a:bodyPr>
          <a:lstStyle/>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Belasting op vleesconsumptie</a:t>
            </a:r>
          </a:p>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Groene energie</a:t>
            </a:r>
          </a:p>
          <a:p>
            <a:pPr marL="205706" indent="-205706" defTabSz="685800" fontAlgn="auto">
              <a:spcBef>
                <a:spcPts val="0"/>
              </a:spcBef>
              <a:spcAft>
                <a:spcPts val="0"/>
              </a:spcAft>
              <a:buFont typeface="Arial" panose="020B0604020202020204" pitchFamily="34" charset="0"/>
              <a:buChar char="•"/>
            </a:pPr>
            <a:r>
              <a:rPr lang="nl-NL" sz="1500" dirty="0">
                <a:solidFill>
                  <a:srgbClr val="000000"/>
                </a:solidFill>
                <a:latin typeface="Arial"/>
                <a:ea typeface="+mn-ea"/>
              </a:rPr>
              <a:t>Koraalrif restauratie</a:t>
            </a:r>
          </a:p>
        </p:txBody>
      </p:sp>
      <p:cxnSp>
        <p:nvCxnSpPr>
          <p:cNvPr id="28" name="Straight Arrow Connector 27">
            <a:extLst>
              <a:ext uri="{FF2B5EF4-FFF2-40B4-BE49-F238E27FC236}">
                <a16:creationId xmlns:a16="http://schemas.microsoft.com/office/drawing/2014/main" id="{26696E57-B028-49D7-8AE3-391355228602}"/>
              </a:ext>
            </a:extLst>
          </p:cNvPr>
          <p:cNvCxnSpPr>
            <a:cxnSpLocks/>
          </p:cNvCxnSpPr>
          <p:nvPr/>
        </p:nvCxnSpPr>
        <p:spPr bwMode="auto">
          <a:xfrm>
            <a:off x="2921473" y="1612066"/>
            <a:ext cx="2024760" cy="0"/>
          </a:xfrm>
          <a:prstGeom prst="straightConnector1">
            <a:avLst/>
          </a:prstGeom>
          <a:blipFill dpi="0" rotWithShape="0">
            <a:blip r:embed="rId4"/>
            <a:srcRect/>
            <a:tile tx="0" ty="0" sx="100000" sy="100000" flip="none" algn="tl"/>
          </a:blipFill>
          <a:ln w="28575" cap="flat" cmpd="sng" algn="ctr">
            <a:solidFill>
              <a:srgbClr val="FF0000"/>
            </a:solidFill>
            <a:prstDash val="solid"/>
            <a:round/>
            <a:headEnd type="none" w="med" len="med"/>
            <a:tailEnd type="triangle"/>
          </a:ln>
          <a:effectLst/>
        </p:spPr>
      </p:cxnSp>
      <p:cxnSp>
        <p:nvCxnSpPr>
          <p:cNvPr id="29" name="Straight Arrow Connector 28">
            <a:extLst>
              <a:ext uri="{FF2B5EF4-FFF2-40B4-BE49-F238E27FC236}">
                <a16:creationId xmlns:a16="http://schemas.microsoft.com/office/drawing/2014/main" id="{9D772459-759A-4BB3-A45D-2A14F2A96B86}"/>
              </a:ext>
            </a:extLst>
          </p:cNvPr>
          <p:cNvCxnSpPr>
            <a:cxnSpLocks/>
          </p:cNvCxnSpPr>
          <p:nvPr/>
        </p:nvCxnSpPr>
        <p:spPr bwMode="auto">
          <a:xfrm>
            <a:off x="3485621" y="2314576"/>
            <a:ext cx="0" cy="3189737"/>
          </a:xfrm>
          <a:prstGeom prst="straightConnector1">
            <a:avLst/>
          </a:prstGeom>
          <a:blipFill dpi="0" rotWithShape="0">
            <a:blip r:embed="rId4"/>
            <a:srcRect/>
            <a:tile tx="0" ty="0" sx="100000" sy="100000" flip="none" algn="tl"/>
          </a:blipFill>
          <a:ln w="28575" cap="flat" cmpd="sng" algn="ctr">
            <a:solidFill>
              <a:srgbClr val="FF9393"/>
            </a:solidFill>
            <a:prstDash val="solid"/>
            <a:round/>
            <a:headEnd type="none" w="med" len="med"/>
            <a:tailEnd type="triangle"/>
          </a:ln>
          <a:effectLst/>
        </p:spPr>
      </p:cxnSp>
      <p:cxnSp>
        <p:nvCxnSpPr>
          <p:cNvPr id="35" name="Straight Arrow Connector 34">
            <a:extLst>
              <a:ext uri="{FF2B5EF4-FFF2-40B4-BE49-F238E27FC236}">
                <a16:creationId xmlns:a16="http://schemas.microsoft.com/office/drawing/2014/main" id="{1646CF3E-1B22-45CD-A3A2-D8F8955D30C6}"/>
              </a:ext>
            </a:extLst>
          </p:cNvPr>
          <p:cNvCxnSpPr>
            <a:cxnSpLocks/>
          </p:cNvCxnSpPr>
          <p:nvPr/>
        </p:nvCxnSpPr>
        <p:spPr bwMode="auto">
          <a:xfrm>
            <a:off x="3340823" y="1612065"/>
            <a:ext cx="1490370" cy="1719738"/>
          </a:xfrm>
          <a:prstGeom prst="straightConnector1">
            <a:avLst/>
          </a:prstGeom>
          <a:blipFill dpi="0" rotWithShape="0">
            <a:blip r:embed="rId4"/>
            <a:srcRect/>
            <a:tile tx="0" ty="0" sx="100000" sy="100000" flip="none" algn="tl"/>
          </a:blipFill>
          <a:ln w="28575" cap="flat" cmpd="sng" algn="ctr">
            <a:solidFill>
              <a:srgbClr val="FF0000"/>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6E1102E9-0A6D-4A52-B19C-9FD5FD399B9F}"/>
              </a:ext>
            </a:extLst>
          </p:cNvPr>
          <p:cNvCxnSpPr>
            <a:cxnSpLocks/>
          </p:cNvCxnSpPr>
          <p:nvPr/>
        </p:nvCxnSpPr>
        <p:spPr bwMode="auto">
          <a:xfrm>
            <a:off x="3211238" y="2080556"/>
            <a:ext cx="1734995" cy="0"/>
          </a:xfrm>
          <a:prstGeom prst="straightConnector1">
            <a:avLst/>
          </a:prstGeom>
          <a:blipFill dpi="0" rotWithShape="0">
            <a:blip r:embed="rId4"/>
            <a:srcRect/>
            <a:tile tx="0" ty="0" sx="100000" sy="100000" flip="none" algn="tl"/>
          </a:blipFill>
          <a:ln w="28575" cap="flat" cmpd="sng" algn="ctr">
            <a:solidFill>
              <a:srgbClr val="C00000"/>
            </a:solidFill>
            <a:prstDash val="solid"/>
            <a:round/>
            <a:headEnd type="none" w="med" len="med"/>
            <a:tailEnd type="triangle"/>
          </a:ln>
          <a:effectLst/>
        </p:spPr>
      </p:cxnSp>
    </p:spTree>
    <p:extLst>
      <p:ext uri="{BB962C8B-B14F-4D97-AF65-F5344CB8AC3E}">
        <p14:creationId xmlns:p14="http://schemas.microsoft.com/office/powerpoint/2010/main" val="20124078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2A07D8-A1C1-4CDD-A7CD-7E7836743419}"/>
              </a:ext>
            </a:extLst>
          </p:cNvPr>
          <p:cNvSpPr>
            <a:spLocks noGrp="1"/>
          </p:cNvSpPr>
          <p:nvPr>
            <p:ph type="title"/>
          </p:nvPr>
        </p:nvSpPr>
        <p:spPr/>
        <p:txBody>
          <a:bodyPr/>
          <a:lstStyle/>
          <a:p>
            <a:r>
              <a:rPr lang="en-US" dirty="0" err="1"/>
              <a:t>Koralen</a:t>
            </a:r>
            <a:r>
              <a:rPr lang="en-US" dirty="0"/>
              <a:t> </a:t>
            </a:r>
            <a:r>
              <a:rPr lang="en-US" dirty="0" err="1"/>
              <a:t>en</a:t>
            </a:r>
            <a:r>
              <a:rPr lang="en-US" dirty="0"/>
              <a:t> </a:t>
            </a:r>
            <a:r>
              <a:rPr lang="en-US" dirty="0" err="1"/>
              <a:t>Chemisch</a:t>
            </a:r>
            <a:r>
              <a:rPr lang="en-US" dirty="0"/>
              <a:t> </a:t>
            </a:r>
            <a:r>
              <a:rPr lang="en-US" dirty="0" err="1"/>
              <a:t>evenwicht</a:t>
            </a:r>
            <a:endParaRPr lang="en-US" dirty="0"/>
          </a:p>
        </p:txBody>
      </p:sp>
      <p:sp>
        <p:nvSpPr>
          <p:cNvPr id="3" name="Tijdelijke aanduiding voor inhoud 2">
            <a:extLst>
              <a:ext uri="{FF2B5EF4-FFF2-40B4-BE49-F238E27FC236}">
                <a16:creationId xmlns:a16="http://schemas.microsoft.com/office/drawing/2014/main" id="{AC127D32-477A-4E13-8587-C25114C8752E}"/>
              </a:ext>
            </a:extLst>
          </p:cNvPr>
          <p:cNvSpPr>
            <a:spLocks noGrp="1"/>
          </p:cNvSpPr>
          <p:nvPr>
            <p:ph idx="1"/>
          </p:nvPr>
        </p:nvSpPr>
        <p:spPr/>
        <p:txBody>
          <a:bodyPr/>
          <a:lstStyle/>
          <a:p>
            <a:endParaRPr lang="en-US"/>
          </a:p>
        </p:txBody>
      </p:sp>
      <p:sp>
        <p:nvSpPr>
          <p:cNvPr id="4" name="Tijdelijke aanduiding voor dianummer 3">
            <a:extLst>
              <a:ext uri="{FF2B5EF4-FFF2-40B4-BE49-F238E27FC236}">
                <a16:creationId xmlns:a16="http://schemas.microsoft.com/office/drawing/2014/main" id="{D6B869DB-97B3-49E0-A621-F90300EA6EA4}"/>
              </a:ext>
            </a:extLst>
          </p:cNvPr>
          <p:cNvSpPr>
            <a:spLocks noGrp="1"/>
          </p:cNvSpPr>
          <p:nvPr>
            <p:ph type="sldNum" sz="quarter" idx="10"/>
          </p:nvPr>
        </p:nvSpPr>
        <p:spPr/>
        <p:txBody>
          <a:bodyPr/>
          <a:lstStyle/>
          <a:p>
            <a:pPr>
              <a:defRPr/>
            </a:pPr>
            <a:fld id="{1D16D75D-A5CD-6946-9947-BA3241FB5829}" type="slidenum">
              <a:rPr lang="en-US" smtClean="0"/>
              <a:pPr>
                <a:defRPr/>
              </a:pPr>
              <a:t>17</a:t>
            </a:fld>
            <a:endParaRPr lang="en-US"/>
          </a:p>
        </p:txBody>
      </p:sp>
      <p:pic>
        <p:nvPicPr>
          <p:cNvPr id="5" name="Picture 4" descr="Coral bleaching to hit reefs every year from mid-century, says UN">
            <a:extLst>
              <a:ext uri="{FF2B5EF4-FFF2-40B4-BE49-F238E27FC236}">
                <a16:creationId xmlns:a16="http://schemas.microsoft.com/office/drawing/2014/main" id="{C5640CEC-3CCA-4498-9356-0103ED910C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943101"/>
            <a:ext cx="6840626" cy="3847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85636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Artikel </a:t>
            </a:r>
            <a:r>
              <a:rPr lang="nl-NL" dirty="0" err="1"/>
              <a:t>Hoegh</a:t>
            </a:r>
            <a:r>
              <a:rPr lang="nl-NL" dirty="0"/>
              <a:t> </a:t>
            </a:r>
            <a:r>
              <a:rPr lang="nl-NL" dirty="0" err="1"/>
              <a:t>Guldberg</a:t>
            </a:r>
            <a:endParaRPr lang="en-US" dirty="0"/>
          </a:p>
        </p:txBody>
      </p:sp>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18</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1820" y="1860172"/>
            <a:ext cx="3099391" cy="4774849"/>
          </a:xfrm>
          <a:prstGeom prst="rect">
            <a:avLst/>
          </a:prstGeom>
        </p:spPr>
      </p:pic>
    </p:spTree>
    <p:extLst>
      <p:ext uri="{BB962C8B-B14F-4D97-AF65-F5344CB8AC3E}">
        <p14:creationId xmlns:p14="http://schemas.microsoft.com/office/powerpoint/2010/main" val="14271168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9AF1B6-4734-471D-ADAD-F94AD924B9DB}"/>
              </a:ext>
            </a:extLst>
          </p:cNvPr>
          <p:cNvSpPr>
            <a:spLocks noGrp="1"/>
          </p:cNvSpPr>
          <p:nvPr>
            <p:ph type="title"/>
          </p:nvPr>
        </p:nvSpPr>
        <p:spPr/>
        <p:txBody>
          <a:bodyPr/>
          <a:lstStyle/>
          <a:p>
            <a:endParaRPr lang="en-US"/>
          </a:p>
        </p:txBody>
      </p:sp>
      <p:sp>
        <p:nvSpPr>
          <p:cNvPr id="3" name="Tijdelijke aanduiding voor inhoud 2">
            <a:extLst>
              <a:ext uri="{FF2B5EF4-FFF2-40B4-BE49-F238E27FC236}">
                <a16:creationId xmlns:a16="http://schemas.microsoft.com/office/drawing/2014/main" id="{956B51A8-90FD-4B20-8C4C-854BDA57E292}"/>
              </a:ext>
            </a:extLst>
          </p:cNvPr>
          <p:cNvSpPr>
            <a:spLocks noGrp="1"/>
          </p:cNvSpPr>
          <p:nvPr>
            <p:ph idx="1"/>
          </p:nvPr>
        </p:nvSpPr>
        <p:spPr>
          <a:xfrm>
            <a:off x="236538" y="6147530"/>
            <a:ext cx="8312150" cy="4259263"/>
          </a:xfrm>
        </p:spPr>
        <p:txBody>
          <a:bodyPr/>
          <a:lstStyle/>
          <a:p>
            <a:pPr marL="0" indent="0">
              <a:buNone/>
            </a:pPr>
            <a:r>
              <a:rPr lang="en-US" sz="900" b="0" i="0" dirty="0">
                <a:solidFill>
                  <a:srgbClr val="424242"/>
                </a:solidFill>
                <a:effectLst/>
                <a:latin typeface="Neue Helvetica W01"/>
              </a:rPr>
              <a:t>credit: modification of work by John M. Evans and Howard Perlman, USGS</a:t>
            </a:r>
            <a:endParaRPr lang="en-US" sz="900" dirty="0"/>
          </a:p>
        </p:txBody>
      </p:sp>
      <p:sp>
        <p:nvSpPr>
          <p:cNvPr id="4" name="Tijdelijke aanduiding voor dianummer 3">
            <a:extLst>
              <a:ext uri="{FF2B5EF4-FFF2-40B4-BE49-F238E27FC236}">
                <a16:creationId xmlns:a16="http://schemas.microsoft.com/office/drawing/2014/main" id="{0429B02E-9189-4477-8725-248FD3A57CC3}"/>
              </a:ext>
            </a:extLst>
          </p:cNvPr>
          <p:cNvSpPr>
            <a:spLocks noGrp="1"/>
          </p:cNvSpPr>
          <p:nvPr>
            <p:ph type="sldNum" sz="quarter" idx="10"/>
          </p:nvPr>
        </p:nvSpPr>
        <p:spPr/>
        <p:txBody>
          <a:bodyPr/>
          <a:lstStyle/>
          <a:p>
            <a:pPr>
              <a:defRPr/>
            </a:pPr>
            <a:fld id="{26B164B0-0A03-40BD-BFBD-AF7588FAC5D3}" type="slidenum">
              <a:rPr lang="nl-NL" altLang="nl-NL" smtClean="0"/>
              <a:pPr>
                <a:defRPr/>
              </a:pPr>
              <a:t>19</a:t>
            </a:fld>
            <a:endParaRPr lang="nl-NL" altLang="nl-NL"/>
          </a:p>
        </p:txBody>
      </p:sp>
      <p:pic>
        <p:nvPicPr>
          <p:cNvPr id="1026" name="Picture 2" descr=" The illustration shows the carbon cycle. Carbon enters the atmosphere as carbon dioxide gas released from human emissions, respiration and decomposition, and volcanic emissions. Carbon dioxide is removed from the atmosphere by marine and terrestrial photosynthesis. Carbon from the weathering of rocks becomes soil carbon, which over time can become fossil carbon. Carbon enters the ocean from land via leaching and runoff. Uplifting of ocean sediments can return carbon to land.">
            <a:extLst>
              <a:ext uri="{FF2B5EF4-FFF2-40B4-BE49-F238E27FC236}">
                <a16:creationId xmlns:a16="http://schemas.microsoft.com/office/drawing/2014/main" id="{A86ACF6E-B674-4606-A028-746F76EE0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692696"/>
            <a:ext cx="7616177" cy="530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0099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Leerdoelen</a:t>
            </a:r>
            <a:endParaRPr lang="en-US" dirty="0"/>
          </a:p>
        </p:txBody>
      </p:sp>
      <p:sp>
        <p:nvSpPr>
          <p:cNvPr id="3" name="Content Placeholder 2"/>
          <p:cNvSpPr>
            <a:spLocks noGrp="1"/>
          </p:cNvSpPr>
          <p:nvPr>
            <p:ph idx="1"/>
          </p:nvPr>
        </p:nvSpPr>
        <p:spPr/>
        <p:txBody>
          <a:bodyPr/>
          <a:lstStyle/>
          <a:p>
            <a:r>
              <a:rPr lang="nl-NL" dirty="0"/>
              <a:t>Na vandaag ….</a:t>
            </a:r>
          </a:p>
          <a:p>
            <a:pPr lvl="1"/>
            <a:r>
              <a:rPr lang="nl-NL" dirty="0"/>
              <a:t>… kan je complexe problemen analyseren a.d.h.v. het DPSIR </a:t>
            </a:r>
            <a:r>
              <a:rPr lang="nl-NL" dirty="0" err="1"/>
              <a:t>framework</a:t>
            </a:r>
            <a:endParaRPr lang="nl-NL" dirty="0"/>
          </a:p>
          <a:p>
            <a:pPr lvl="1"/>
            <a:r>
              <a:rPr lang="en-US" dirty="0"/>
              <a:t>… </a:t>
            </a:r>
            <a:r>
              <a:rPr lang="en-US" dirty="0" err="1"/>
              <a:t>zal</a:t>
            </a:r>
            <a:r>
              <a:rPr lang="en-US" dirty="0"/>
              <a:t> je de </a:t>
            </a:r>
            <a:r>
              <a:rPr lang="en-US" dirty="0" err="1"/>
              <a:t>belangrijkste</a:t>
            </a:r>
            <a:r>
              <a:rPr lang="en-US" dirty="0"/>
              <a:t> </a:t>
            </a:r>
            <a:r>
              <a:rPr lang="en-US" dirty="0" err="1"/>
              <a:t>concepten</a:t>
            </a:r>
            <a:r>
              <a:rPr lang="en-US" dirty="0"/>
              <a:t> </a:t>
            </a:r>
            <a:r>
              <a:rPr lang="en-US" dirty="0" err="1"/>
              <a:t>en</a:t>
            </a:r>
            <a:r>
              <a:rPr lang="en-US" dirty="0"/>
              <a:t> </a:t>
            </a:r>
            <a:r>
              <a:rPr lang="en-US" dirty="0" err="1"/>
              <a:t>processen</a:t>
            </a:r>
            <a:r>
              <a:rPr lang="en-US" dirty="0"/>
              <a:t> in </a:t>
            </a:r>
            <a:r>
              <a:rPr lang="en-US" dirty="0" err="1"/>
              <a:t>een</a:t>
            </a:r>
            <a:r>
              <a:rPr lang="en-US" dirty="0"/>
              <a:t> </a:t>
            </a:r>
            <a:r>
              <a:rPr lang="en-US" dirty="0" err="1"/>
              <a:t>koraalecosysteem</a:t>
            </a:r>
            <a:r>
              <a:rPr lang="en-US" dirty="0"/>
              <a:t> </a:t>
            </a:r>
            <a:r>
              <a:rPr lang="en-US" dirty="0" err="1"/>
              <a:t>begrijpen</a:t>
            </a:r>
            <a:endParaRPr lang="en-US" dirty="0"/>
          </a:p>
          <a:p>
            <a:pPr lvl="1"/>
            <a:r>
              <a:rPr lang="en-US" dirty="0"/>
              <a:t>… </a:t>
            </a:r>
            <a:r>
              <a:rPr lang="en-US" dirty="0" err="1"/>
              <a:t>begrijp</a:t>
            </a:r>
            <a:r>
              <a:rPr lang="en-US" dirty="0"/>
              <a:t> je hoe </a:t>
            </a:r>
            <a:r>
              <a:rPr lang="en-US" dirty="0" err="1"/>
              <a:t>zeespiegelstijging</a:t>
            </a:r>
            <a:r>
              <a:rPr lang="en-US" dirty="0"/>
              <a:t>, </a:t>
            </a:r>
            <a:r>
              <a:rPr lang="en-US" dirty="0" err="1"/>
              <a:t>oceaanverzuring</a:t>
            </a:r>
            <a:r>
              <a:rPr lang="en-US" dirty="0"/>
              <a:t> </a:t>
            </a:r>
            <a:r>
              <a:rPr lang="en-US" dirty="0" err="1"/>
              <a:t>en</a:t>
            </a:r>
            <a:r>
              <a:rPr lang="en-US" dirty="0"/>
              <a:t> </a:t>
            </a:r>
            <a:r>
              <a:rPr lang="en-US" dirty="0" err="1"/>
              <a:t>temperatuurstijging</a:t>
            </a:r>
            <a:r>
              <a:rPr lang="en-US" dirty="0"/>
              <a:t> </a:t>
            </a:r>
            <a:r>
              <a:rPr lang="en-US" dirty="0" err="1"/>
              <a:t>koraalriffen</a:t>
            </a:r>
            <a:r>
              <a:rPr lang="en-US" dirty="0"/>
              <a:t> </a:t>
            </a:r>
            <a:r>
              <a:rPr lang="en-US" dirty="0" err="1"/>
              <a:t>beïnvloeden</a:t>
            </a:r>
            <a:endParaRPr lang="en-US" dirty="0"/>
          </a:p>
        </p:txBody>
      </p:sp>
      <p:sp>
        <p:nvSpPr>
          <p:cNvPr id="4" name="Slide Number Placeholder 3"/>
          <p:cNvSpPr>
            <a:spLocks noGrp="1"/>
          </p:cNvSpPr>
          <p:nvPr>
            <p:ph type="sldNum" sz="quarter" idx="10"/>
          </p:nvPr>
        </p:nvSpPr>
        <p:spPr/>
        <p:txBody>
          <a:bodyPr/>
          <a:lstStyle/>
          <a:p>
            <a:pPr>
              <a:defRPr/>
            </a:pPr>
            <a:fld id="{26B164B0-0A03-40BD-BFBD-AF7588FAC5D3}" type="slidenum">
              <a:rPr lang="nl-NL" altLang="nl-NL" smtClean="0"/>
              <a:pPr>
                <a:defRPr/>
              </a:pPr>
              <a:t>2</a:t>
            </a:fld>
            <a:endParaRPr lang="nl-NL" altLang="nl-NL"/>
          </a:p>
        </p:txBody>
      </p:sp>
    </p:spTree>
    <p:extLst>
      <p:ext uri="{BB962C8B-B14F-4D97-AF65-F5344CB8AC3E}">
        <p14:creationId xmlns:p14="http://schemas.microsoft.com/office/powerpoint/2010/main" val="358898998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20</a:t>
            </a:fld>
            <a:endParaRPr lang="en-US"/>
          </a:p>
        </p:txBody>
      </p:sp>
      <p:sp>
        <p:nvSpPr>
          <p:cNvPr id="7" name="AutoShape 4" descr="\leftrightarrow "/>
          <p:cNvSpPr>
            <a:spLocks noChangeAspect="1" noChangeArrowheads="1"/>
          </p:cNvSpPr>
          <p:nvPr/>
        </p:nvSpPr>
        <p:spPr bwMode="auto">
          <a:xfrm>
            <a:off x="779463" y="-86678"/>
            <a:ext cx="152400" cy="18288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49231" tIns="24616" rIns="49231" bIns="24616" numCol="1" anchor="t" anchorCtr="0" compatLnSpc="1">
            <a:prstTxWarp prst="textNoShape">
              <a:avLst/>
            </a:prstTxWarp>
          </a:bodyPr>
          <a:lstStyle/>
          <a:p>
            <a:endParaRPr lang="en-US"/>
          </a:p>
        </p:txBody>
      </p:sp>
      <p:sp>
        <p:nvSpPr>
          <p:cNvPr id="8" name="AutoShape 5" descr="\leftrightarrow "/>
          <p:cNvSpPr>
            <a:spLocks noChangeAspect="1" noChangeArrowheads="1"/>
          </p:cNvSpPr>
          <p:nvPr/>
        </p:nvSpPr>
        <p:spPr bwMode="auto">
          <a:xfrm>
            <a:off x="1225550" y="-86678"/>
            <a:ext cx="152400" cy="18288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49231" tIns="24616" rIns="49231" bIns="24616" numCol="1" anchor="t" anchorCtr="0" compatLnSpc="1">
            <a:prstTxWarp prst="textNoShape">
              <a:avLst/>
            </a:prstTxWarp>
          </a:bodyPr>
          <a:lstStyle/>
          <a:p>
            <a:endParaRPr lang="en-US"/>
          </a:p>
        </p:txBody>
      </p:sp>
      <p:sp>
        <p:nvSpPr>
          <p:cNvPr id="9" name="AutoShape 6" descr="\leftrightarrow "/>
          <p:cNvSpPr>
            <a:spLocks noChangeAspect="1" noChangeArrowheads="1"/>
          </p:cNvSpPr>
          <p:nvPr/>
        </p:nvSpPr>
        <p:spPr bwMode="auto">
          <a:xfrm>
            <a:off x="1919288" y="-86678"/>
            <a:ext cx="152400" cy="18288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49231" tIns="24616" rIns="49231" bIns="24616" numCol="1" anchor="t" anchorCtr="0" compatLnSpc="1">
            <a:prstTxWarp prst="textNoShape">
              <a:avLst/>
            </a:prstTxWarp>
          </a:bodyPr>
          <a:lstStyle/>
          <a:p>
            <a:endParaRPr lang="en-US"/>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6700" y="2219266"/>
            <a:ext cx="4714602" cy="4497312"/>
          </a:xfrm>
          <a:prstGeom prst="rect">
            <a:avLst/>
          </a:prstGeom>
        </p:spPr>
      </p:pic>
      <p:sp>
        <p:nvSpPr>
          <p:cNvPr id="10" name="Title 1"/>
          <p:cNvSpPr>
            <a:spLocks noGrp="1"/>
          </p:cNvSpPr>
          <p:nvPr>
            <p:ph type="title"/>
          </p:nvPr>
        </p:nvSpPr>
        <p:spPr>
          <a:xfrm>
            <a:off x="431800" y="861060"/>
            <a:ext cx="7531100" cy="1082040"/>
          </a:xfrm>
        </p:spPr>
        <p:txBody>
          <a:bodyPr/>
          <a:lstStyle/>
          <a:p>
            <a:r>
              <a:rPr lang="nl-NL" dirty="0"/>
              <a:t>Hoe zijn koralen gelinkt aan de koolstofcyclus?</a:t>
            </a:r>
            <a:endParaRPr lang="en-GB" dirty="0"/>
          </a:p>
        </p:txBody>
      </p:sp>
    </p:spTree>
    <p:extLst>
      <p:ext uri="{BB962C8B-B14F-4D97-AF65-F5344CB8AC3E}">
        <p14:creationId xmlns:p14="http://schemas.microsoft.com/office/powerpoint/2010/main" val="7215359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Chemische evenwichten in de oceaan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31800" y="2060848"/>
                <a:ext cx="8312150" cy="4536504"/>
              </a:xfrm>
            </p:spPr>
            <p:txBody>
              <a:bodyPr/>
              <a:lstStyle/>
              <a:p>
                <a:pPr marL="0" indent="0">
                  <a:buNone/>
                </a:pPr>
                <a:r>
                  <a:rPr lang="nl-NL" sz="1600" dirty="0"/>
                  <a:t>Laat zien aan de hand van de evenwichtsreacties hoeveel de pH toeneemt als de CO</a:t>
                </a:r>
                <a:r>
                  <a:rPr lang="nl-NL" sz="1600" baseline="-25000" dirty="0"/>
                  <a:t>2</a:t>
                </a:r>
                <a:r>
                  <a:rPr lang="nl-NL" sz="1600" dirty="0"/>
                  <a:t>-concentratie in de atmosfeer stijgt van 355 naar 500 ppm, zonder rekening te houden met kalk. </a:t>
                </a:r>
              </a:p>
              <a:p>
                <a:pPr marL="0" indent="0">
                  <a:buNone/>
                </a:pPr>
                <a:r>
                  <a:rPr lang="nl-NL" sz="1600" b="1" u="sng" dirty="0"/>
                  <a:t>Werk in groepjes van 3 met minimaal 1 persoon die scheikunde volgt (10 min)</a:t>
                </a:r>
              </a:p>
              <a:p>
                <a:pPr marL="0" indent="0">
                  <a:buNone/>
                </a:pPr>
                <a:r>
                  <a:rPr lang="nl-NL" sz="1600" b="1" dirty="0"/>
                  <a:t>Stap 1. </a:t>
                </a:r>
                <a:r>
                  <a:rPr lang="nl-NL" sz="1600" dirty="0"/>
                  <a:t>bereken hoeveel CO</a:t>
                </a:r>
                <a:r>
                  <a:rPr lang="nl-NL" sz="1600" baseline="-25000" dirty="0"/>
                  <a:t>2</a:t>
                </a:r>
                <a:r>
                  <a:rPr lang="nl-NL" sz="1600" dirty="0"/>
                  <a:t> wordt opgelost </a:t>
                </a:r>
              </a:p>
              <a:p>
                <a:pPr marL="0" indent="0">
                  <a:buNone/>
                </a:pPr>
                <a:r>
                  <a:rPr lang="nl-NL" sz="1600" dirty="0"/>
                  <a:t>            CO</a:t>
                </a:r>
                <a:r>
                  <a:rPr lang="nl-NL" sz="1600" baseline="-25000" dirty="0"/>
                  <a:t>2</a:t>
                </a:r>
                <a:r>
                  <a:rPr lang="nl-NL" sz="1600" dirty="0"/>
                  <a:t> (g)          CO</a:t>
                </a:r>
                <a:r>
                  <a:rPr lang="nl-NL" sz="1600" baseline="-25000" dirty="0"/>
                  <a:t>2</a:t>
                </a:r>
                <a:r>
                  <a:rPr lang="nl-NL" sz="1600" dirty="0"/>
                  <a:t>(aq)</a:t>
                </a:r>
              </a:p>
              <a:p>
                <a:pPr marL="0" indent="0">
                  <a:buNone/>
                </a:pPr>
                <a:r>
                  <a:rPr lang="nl-NL" sz="1600" dirty="0"/>
                  <a:t>            K</a:t>
                </a:r>
                <a:r>
                  <a:rPr lang="nl-NL" sz="1600" baseline="-25000" dirty="0"/>
                  <a:t>CO2</a:t>
                </a:r>
                <a:r>
                  <a:rPr lang="nl-NL" sz="1600" dirty="0"/>
                  <a:t> = 3.4 * 10</a:t>
                </a:r>
                <a:r>
                  <a:rPr lang="nl-NL" sz="1600" baseline="30000" dirty="0"/>
                  <a:t>-2</a:t>
                </a:r>
                <a:r>
                  <a:rPr lang="nl-NL" sz="1600" baseline="-25000" dirty="0"/>
                  <a:t> </a:t>
                </a:r>
                <a:r>
                  <a:rPr lang="nl-NL" sz="1600" dirty="0"/>
                  <a:t> </a:t>
                </a:r>
              </a:p>
              <a:p>
                <a:pPr marL="0" indent="0">
                  <a:buNone/>
                </a:pPr>
                <a:r>
                  <a:rPr lang="nl-NL" sz="1600" b="1" dirty="0"/>
                  <a:t>Stap 2. </a:t>
                </a:r>
                <a:r>
                  <a:rPr lang="nl-NL" sz="1600" dirty="0"/>
                  <a:t>Schrijf de evenwichtsreacties van CO</a:t>
                </a:r>
                <a:r>
                  <a:rPr lang="nl-NL" sz="1600" baseline="-25000" dirty="0"/>
                  <a:t>2</a:t>
                </a:r>
                <a:r>
                  <a:rPr lang="nl-NL" sz="1600" dirty="0"/>
                  <a:t>(aq) met water naar HCO</a:t>
                </a:r>
                <a:r>
                  <a:rPr lang="nl-NL" sz="1600" baseline="-25000" dirty="0"/>
                  <a:t>3</a:t>
                </a:r>
                <a:r>
                  <a:rPr lang="nl-NL" sz="1600" baseline="30000" dirty="0"/>
                  <a:t>-</a:t>
                </a:r>
                <a:r>
                  <a:rPr lang="nl-NL" sz="1600" dirty="0"/>
                  <a:t> uit. </a:t>
                </a:r>
                <a:br>
                  <a:rPr lang="nl-NL" sz="1600" dirty="0"/>
                </a:br>
                <a:endParaRPr lang="nl-NL" sz="1600" dirty="0"/>
              </a:p>
              <a:p>
                <a:pPr marL="0" indent="0">
                  <a:buNone/>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𝐶𝑂</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𝐻</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𝑂</m:t>
                      </m:r>
                      <m:r>
                        <a:rPr lang="en-US" sz="1600" b="0" i="1" smtClean="0">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𝐻</m:t>
                          </m:r>
                        </m:e>
                        <m:sub>
                          <m:r>
                            <a:rPr lang="en-US" sz="1600" i="1">
                              <a:latin typeface="Cambria Math" panose="02040503050406030204" pitchFamily="18" charset="0"/>
                            </a:rPr>
                            <m:t>2</m:t>
                          </m:r>
                        </m:sub>
                      </m:sSub>
                      <m:sSub>
                        <m:sSubPr>
                          <m:ctrlPr>
                            <a:rPr lang="en-US" sz="1600" i="1">
                              <a:latin typeface="Cambria Math" panose="02040503050406030204" pitchFamily="18" charset="0"/>
                            </a:rPr>
                          </m:ctrlPr>
                        </m:sSubPr>
                        <m:e>
                          <m:r>
                            <a:rPr lang="en-US" sz="1600" b="0" i="1" smtClean="0">
                              <a:latin typeface="Cambria Math" panose="02040503050406030204" pitchFamily="18" charset="0"/>
                            </a:rPr>
                            <m:t>𝐶𝑂</m:t>
                          </m:r>
                        </m:e>
                        <m:sub>
                          <m:r>
                            <a:rPr lang="en-US" sz="1600" b="0" i="1" smtClean="0">
                              <a:latin typeface="Cambria Math" panose="02040503050406030204" pitchFamily="18" charset="0"/>
                            </a:rPr>
                            <m:t>3</m:t>
                          </m:r>
                        </m:sub>
                      </m:sSub>
                      <m:r>
                        <a:rPr lang="en-US" sz="1600" i="1">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 </m:t>
                      </m:r>
                      <m:sSubSup>
                        <m:sSubSupPr>
                          <m:ctrlPr>
                            <a:rPr lang="en-US" sz="1600" b="0" i="1" smtClean="0">
                              <a:latin typeface="Cambria Math" panose="02040503050406030204" pitchFamily="18" charset="0"/>
                              <a:ea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𝐻𝐶𝑂</m:t>
                          </m:r>
                        </m:e>
                        <m:sub>
                          <m:r>
                            <a:rPr lang="en-US" sz="1600" b="0" i="1" smtClean="0">
                              <a:latin typeface="Cambria Math" panose="02040503050406030204" pitchFamily="18" charset="0"/>
                              <a:ea typeface="Cambria Math" panose="02040503050406030204" pitchFamily="18" charset="0"/>
                            </a:rPr>
                            <m:t>3</m:t>
                          </m:r>
                        </m:sub>
                        <m:sup>
                          <m:r>
                            <a:rPr lang="en-US" sz="1600" b="0" i="1" smtClean="0">
                              <a:latin typeface="Cambria Math" panose="02040503050406030204" pitchFamily="18" charset="0"/>
                              <a:ea typeface="Cambria Math" panose="02040503050406030204" pitchFamily="18" charset="0"/>
                            </a:rPr>
                            <m:t>−</m:t>
                          </m:r>
                        </m:sup>
                      </m:sSubSup>
                      <m:r>
                        <a:rPr lang="en-US" sz="1600" b="0" i="1" smtClean="0">
                          <a:latin typeface="Cambria Math" panose="02040503050406030204" pitchFamily="18" charset="0"/>
                          <a:ea typeface="Cambria Math" panose="02040503050406030204" pitchFamily="18" charset="0"/>
                        </a:rPr>
                        <m:t>+ </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𝐻</m:t>
                          </m:r>
                        </m:e>
                        <m:sup>
                          <m:r>
                            <a:rPr lang="en-US" sz="1600" b="0" i="1" smtClean="0">
                              <a:latin typeface="Cambria Math" panose="02040503050406030204" pitchFamily="18" charset="0"/>
                              <a:ea typeface="Cambria Math" panose="02040503050406030204" pitchFamily="18" charset="0"/>
                            </a:rPr>
                            <m:t>+</m:t>
                          </m:r>
                        </m:sup>
                      </m:sSup>
                    </m:oMath>
                  </m:oMathPara>
                </a14:m>
                <a:br>
                  <a:rPr lang="nl-NL" sz="1600" dirty="0"/>
                </a:br>
                <a:br>
                  <a:rPr lang="nl-NL" sz="1600" dirty="0"/>
                </a:br>
                <a:r>
                  <a:rPr lang="nl-NL" sz="1600" b="1" dirty="0"/>
                  <a:t>Stap 3. </a:t>
                </a:r>
                <a:r>
                  <a:rPr lang="nl-NL" sz="1600" dirty="0"/>
                  <a:t>Neem als </a:t>
                </a:r>
                <a:r>
                  <a:rPr lang="nl-NL" sz="1600" dirty="0" err="1"/>
                  <a:t>K</a:t>
                </a:r>
                <a:r>
                  <a:rPr lang="nl-NL" sz="1600" baseline="-25000" dirty="0" err="1"/>
                  <a:t>totaal</a:t>
                </a:r>
                <a:r>
                  <a:rPr lang="nl-NL" sz="1600" dirty="0"/>
                  <a:t> waarde (K1+K2) van deze reactie 4.45*10</a:t>
                </a:r>
                <a:r>
                  <a:rPr lang="nl-NL" sz="1600" baseline="30000" dirty="0"/>
                  <a:t>-7</a:t>
                </a:r>
                <a:r>
                  <a:rPr lang="nl-NL" sz="1600" dirty="0"/>
                  <a:t>, reken de concentratie H</a:t>
                </a:r>
                <a:r>
                  <a:rPr lang="nl-NL" sz="1600" baseline="30000" dirty="0"/>
                  <a:t>+</a:t>
                </a:r>
                <a:r>
                  <a:rPr lang="nl-NL" sz="1600" dirty="0"/>
                  <a:t> uit</a:t>
                </a:r>
              </a:p>
              <a:p>
                <a:pPr marL="0" indent="0">
                  <a:buNone/>
                </a:pPr>
                <a:r>
                  <a:rPr lang="nl-NL" sz="1600" b="1" dirty="0"/>
                  <a:t>Stap 4. be</a:t>
                </a:r>
                <a:r>
                  <a:rPr lang="nl-NL" sz="1600" dirty="0"/>
                  <a:t>reken vanuit de concentratie H</a:t>
                </a:r>
                <a:r>
                  <a:rPr lang="nl-NL" sz="1600" baseline="30000" dirty="0"/>
                  <a:t>+</a:t>
                </a:r>
                <a:r>
                  <a:rPr lang="nl-NL" sz="1600" dirty="0"/>
                  <a:t> de pH</a:t>
                </a:r>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31800" y="2060848"/>
                <a:ext cx="8312150" cy="4536504"/>
              </a:xfrm>
              <a:blipFill>
                <a:blip r:embed="rId3"/>
                <a:stretch>
                  <a:fillRect l="-1174" r="-73"/>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21</a:t>
            </a:fld>
            <a:endParaRPr lang="en-US"/>
          </a:p>
        </p:txBody>
      </p:sp>
      <p:pic>
        <p:nvPicPr>
          <p:cNvPr id="5" name="Picture 4" descr="dubbelpijl"/>
          <p:cNvPicPr/>
          <p:nvPr/>
        </p:nvPicPr>
        <p:blipFill>
          <a:blip r:embed="rId4">
            <a:extLst>
              <a:ext uri="{28A0092B-C50C-407E-A947-70E740481C1C}">
                <a14:useLocalDpi xmlns:a14="http://schemas.microsoft.com/office/drawing/2010/main" val="0"/>
              </a:ext>
            </a:extLst>
          </a:blip>
          <a:srcRect/>
          <a:stretch>
            <a:fillRect/>
          </a:stretch>
        </p:blipFill>
        <p:spPr bwMode="auto">
          <a:xfrm>
            <a:off x="1763688" y="3717032"/>
            <a:ext cx="360040" cy="144016"/>
          </a:xfrm>
          <a:prstGeom prst="rect">
            <a:avLst/>
          </a:prstGeom>
          <a:noFill/>
          <a:ln>
            <a:noFill/>
          </a:ln>
        </p:spPr>
      </p:pic>
    </p:spTree>
    <p:extLst>
      <p:ext uri="{BB962C8B-B14F-4D97-AF65-F5344CB8AC3E}">
        <p14:creationId xmlns:p14="http://schemas.microsoft.com/office/powerpoint/2010/main" val="153244026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Chemische evenwichten in de oceaan</a:t>
            </a:r>
            <a:endParaRPr lang="en-GB" dirty="0"/>
          </a:p>
        </p:txBody>
      </p:sp>
      <p:sp>
        <p:nvSpPr>
          <p:cNvPr id="3" name="Content Placeholder 2"/>
          <p:cNvSpPr>
            <a:spLocks noGrp="1"/>
          </p:cNvSpPr>
          <p:nvPr>
            <p:ph idx="1"/>
          </p:nvPr>
        </p:nvSpPr>
        <p:spPr>
          <a:xfrm>
            <a:off x="431800" y="2190750"/>
            <a:ext cx="8312150" cy="4095750"/>
          </a:xfrm>
        </p:spPr>
        <p:txBody>
          <a:bodyPr/>
          <a:lstStyle/>
          <a:p>
            <a:pPr marL="0" indent="0">
              <a:buNone/>
            </a:pPr>
            <a:r>
              <a:rPr lang="en-GB" sz="1600" b="1" dirty="0"/>
              <a:t>Stap 1</a:t>
            </a:r>
            <a:r>
              <a:rPr lang="en-GB" sz="1600" dirty="0"/>
              <a:t>: 	[CO2(</a:t>
            </a:r>
            <a:r>
              <a:rPr lang="en-GB" sz="1600" dirty="0" err="1"/>
              <a:t>aq</a:t>
            </a:r>
            <a:r>
              <a:rPr lang="en-GB" sz="1600" dirty="0"/>
              <a:t>)] = 355 * 10-6 * 3.4*10-2 = 1.2*10-5 mol/L  (</a:t>
            </a:r>
            <a:r>
              <a:rPr lang="en-GB" sz="1600" dirty="0" err="1"/>
              <a:t>initieel</a:t>
            </a:r>
            <a:r>
              <a:rPr lang="en-GB" sz="1600" dirty="0"/>
              <a:t>)</a:t>
            </a:r>
          </a:p>
          <a:p>
            <a:pPr marL="0" indent="0">
              <a:buNone/>
            </a:pPr>
            <a:r>
              <a:rPr lang="en-GB" sz="1600" dirty="0"/>
              <a:t>	[CO2(</a:t>
            </a:r>
            <a:r>
              <a:rPr lang="en-GB" sz="1600" dirty="0" err="1"/>
              <a:t>aq</a:t>
            </a:r>
            <a:r>
              <a:rPr lang="en-GB" sz="1600" dirty="0"/>
              <a:t>)] = 500 * 10-6 * 3.4*10-2 = 1.7*10-5 mol/L  (</a:t>
            </a:r>
            <a:r>
              <a:rPr lang="en-GB" sz="1600" dirty="0" err="1"/>
              <a:t>na</a:t>
            </a:r>
            <a:r>
              <a:rPr lang="en-GB" sz="1600" dirty="0"/>
              <a:t> </a:t>
            </a:r>
            <a:r>
              <a:rPr lang="en-GB" sz="1600" dirty="0" err="1"/>
              <a:t>stijging</a:t>
            </a:r>
            <a:r>
              <a:rPr lang="en-GB" sz="1600" dirty="0"/>
              <a:t>)</a:t>
            </a:r>
          </a:p>
          <a:p>
            <a:pPr marL="0" indent="0">
              <a:buNone/>
            </a:pPr>
            <a:r>
              <a:rPr lang="en-GB" sz="1600" b="1" dirty="0" err="1"/>
              <a:t>Stap</a:t>
            </a:r>
            <a:r>
              <a:rPr lang="en-GB" sz="1600" b="1" dirty="0"/>
              <a:t> 2:</a:t>
            </a:r>
            <a:r>
              <a:rPr lang="en-GB" sz="1600" dirty="0"/>
              <a:t>	K1= [H2CO3]/[CO2]	K2 = [H+][HCO3-]/[H2CO3], 	</a:t>
            </a:r>
          </a:p>
          <a:p>
            <a:pPr marL="0" indent="0">
              <a:buNone/>
            </a:pPr>
            <a:r>
              <a:rPr lang="en-GB" sz="1600" dirty="0"/>
              <a:t>	</a:t>
            </a:r>
            <a:r>
              <a:rPr lang="en-GB" sz="1600" dirty="0" err="1"/>
              <a:t>dus</a:t>
            </a:r>
            <a:r>
              <a:rPr lang="en-GB" sz="1600" dirty="0"/>
              <a:t> [H2CO3] = K1 * [CO2]	</a:t>
            </a:r>
            <a:r>
              <a:rPr lang="en-GB" sz="1600" dirty="0" err="1"/>
              <a:t>en</a:t>
            </a:r>
            <a:r>
              <a:rPr lang="en-GB" sz="1600" dirty="0"/>
              <a:t>	K2 = [H+][HCO3-]/( K1 * [CO2])</a:t>
            </a:r>
          </a:p>
          <a:p>
            <a:pPr marL="0" indent="0">
              <a:buNone/>
            </a:pPr>
            <a:r>
              <a:rPr lang="en-GB" sz="1600" dirty="0"/>
              <a:t>	</a:t>
            </a:r>
            <a:r>
              <a:rPr lang="en-GB" sz="1600" dirty="0" err="1"/>
              <a:t>samenvoegen</a:t>
            </a:r>
            <a:r>
              <a:rPr lang="en-GB" sz="1600" dirty="0"/>
              <a:t> &gt;	[H+][HCO3-]/ [CO2] = K2 * K1 = </a:t>
            </a:r>
            <a:r>
              <a:rPr lang="en-GB" sz="1600" dirty="0" err="1"/>
              <a:t>Ktot</a:t>
            </a:r>
            <a:endParaRPr lang="en-GB" sz="1600" dirty="0"/>
          </a:p>
          <a:p>
            <a:pPr marL="0" indent="0">
              <a:buNone/>
            </a:pPr>
            <a:r>
              <a:rPr lang="en-GB" sz="1600" b="1" dirty="0"/>
              <a:t>Stap 3/4</a:t>
            </a:r>
            <a:r>
              <a:rPr lang="en-GB" sz="1600" dirty="0"/>
              <a:t>	</a:t>
            </a:r>
            <a:r>
              <a:rPr lang="en-GB" sz="1600" dirty="0" err="1"/>
              <a:t>Ktot</a:t>
            </a:r>
            <a:r>
              <a:rPr lang="en-GB" sz="1600" dirty="0"/>
              <a:t> = 4.45*10-7 	[H+]= [HCO3-], </a:t>
            </a:r>
            <a:r>
              <a:rPr lang="en-GB" sz="1600" dirty="0" err="1"/>
              <a:t>dus</a:t>
            </a:r>
            <a:r>
              <a:rPr lang="en-GB" sz="1600" dirty="0"/>
              <a:t> [H+]2/ [CO2] = </a:t>
            </a:r>
            <a:r>
              <a:rPr lang="en-GB" sz="1600" dirty="0" err="1"/>
              <a:t>Ktot</a:t>
            </a:r>
            <a:r>
              <a:rPr lang="en-GB" sz="1600" dirty="0"/>
              <a:t> </a:t>
            </a:r>
          </a:p>
          <a:p>
            <a:pPr marL="0" indent="0">
              <a:buNone/>
            </a:pPr>
            <a:r>
              <a:rPr lang="en-GB" sz="1600" dirty="0"/>
              <a:t>	</a:t>
            </a:r>
            <a:r>
              <a:rPr lang="en-GB" sz="1600" dirty="0" err="1"/>
              <a:t>vergelijking</a:t>
            </a:r>
            <a:r>
              <a:rPr lang="en-GB" sz="1600" dirty="0"/>
              <a:t> </a:t>
            </a:r>
            <a:r>
              <a:rPr lang="en-GB" sz="1600" dirty="0" err="1"/>
              <a:t>voor</a:t>
            </a:r>
            <a:r>
              <a:rPr lang="en-GB" sz="1600" dirty="0"/>
              <a:t> </a:t>
            </a:r>
            <a:r>
              <a:rPr lang="en-GB" sz="1600" dirty="0" err="1"/>
              <a:t>beidde</a:t>
            </a:r>
            <a:r>
              <a:rPr lang="en-GB" sz="1600" dirty="0"/>
              <a:t> </a:t>
            </a:r>
            <a:r>
              <a:rPr lang="en-GB" sz="1600" dirty="0" err="1"/>
              <a:t>atmospherische</a:t>
            </a:r>
            <a:r>
              <a:rPr lang="en-GB" sz="1600" dirty="0"/>
              <a:t> </a:t>
            </a:r>
            <a:r>
              <a:rPr lang="nl-NL" sz="1600" dirty="0"/>
              <a:t>CO</a:t>
            </a:r>
            <a:r>
              <a:rPr lang="nl-NL" sz="1600" baseline="-25000" dirty="0"/>
              <a:t>2 </a:t>
            </a:r>
            <a:r>
              <a:rPr lang="en-GB" sz="1600" dirty="0"/>
              <a:t> levels </a:t>
            </a:r>
            <a:r>
              <a:rPr lang="en-GB" sz="1600" dirty="0" err="1"/>
              <a:t>invullen</a:t>
            </a:r>
            <a:r>
              <a:rPr lang="en-GB" sz="1600" dirty="0"/>
              <a:t>;				[H+]= √(4.45*10-7* 1.2*10-5), pH = -log(H+) = 5.65</a:t>
            </a:r>
          </a:p>
          <a:p>
            <a:pPr marL="0" indent="0">
              <a:buNone/>
            </a:pPr>
            <a:r>
              <a:rPr lang="en-GB" sz="1600" dirty="0"/>
              <a:t>	[H+]= √(4.45*10-7* 1.7*10-5), pH = -log(H+) = 5.50</a:t>
            </a:r>
          </a:p>
          <a:p>
            <a:pPr marL="0" indent="0">
              <a:buNone/>
            </a:pPr>
            <a:endParaRPr lang="en-GB" dirty="0"/>
          </a:p>
        </p:txBody>
      </p:sp>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22</a:t>
            </a:fld>
            <a:endParaRPr lang="en-US"/>
          </a:p>
        </p:txBody>
      </p:sp>
    </p:spTree>
    <p:extLst>
      <p:ext uri="{BB962C8B-B14F-4D97-AF65-F5344CB8AC3E}">
        <p14:creationId xmlns:p14="http://schemas.microsoft.com/office/powerpoint/2010/main" val="37053971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Chemische evenwichten</a:t>
            </a:r>
            <a:endParaRPr lang="en-GB" dirty="0"/>
          </a:p>
        </p:txBody>
      </p:sp>
      <p:sp>
        <p:nvSpPr>
          <p:cNvPr id="3" name="Content Placeholder 2"/>
          <p:cNvSpPr>
            <a:spLocks noGrp="1"/>
          </p:cNvSpPr>
          <p:nvPr>
            <p:ph idx="1"/>
          </p:nvPr>
        </p:nvSpPr>
        <p:spPr>
          <a:xfrm>
            <a:off x="431800" y="1700808"/>
            <a:ext cx="8312150" cy="4692055"/>
          </a:xfrm>
        </p:spPr>
        <p:txBody>
          <a:bodyPr/>
          <a:lstStyle/>
          <a:p>
            <a:pPr marL="0" indent="0">
              <a:buNone/>
            </a:pPr>
            <a:r>
              <a:rPr lang="nl-NL" dirty="0"/>
              <a:t>Voorgaande berekening was zonder aanwezigheid van kalk als buffer. De oceaan heeft natuurlijk helemaal geen pH &lt;6</a:t>
            </a:r>
          </a:p>
          <a:p>
            <a:pPr marL="0" indent="0">
              <a:buNone/>
            </a:pPr>
            <a:r>
              <a:rPr lang="nl-NL" dirty="0"/>
              <a:t>Toon aan de hand van de evenwichtreacties aan dat een stijgende CO</a:t>
            </a:r>
            <a:r>
              <a:rPr lang="nl-NL" baseline="-25000" dirty="0"/>
              <a:t>2</a:t>
            </a:r>
            <a:r>
              <a:rPr lang="nl-NL" dirty="0"/>
              <a:t>, dus verzuring, leidt tot het oplossen van het kalkskelet van koraal.</a:t>
            </a:r>
          </a:p>
          <a:p>
            <a:pPr marL="0" indent="0">
              <a:buNone/>
            </a:pPr>
            <a:endParaRPr lang="nl-NL" dirty="0"/>
          </a:p>
          <a:p>
            <a:pPr marL="0" indent="0">
              <a:buNone/>
            </a:pPr>
            <a:r>
              <a:rPr lang="nl-NL" dirty="0"/>
              <a:t>CaCO</a:t>
            </a:r>
            <a:r>
              <a:rPr lang="nl-NL" baseline="-25000" dirty="0"/>
              <a:t>3</a:t>
            </a:r>
            <a:r>
              <a:rPr lang="nl-NL" dirty="0"/>
              <a:t>             CO</a:t>
            </a:r>
            <a:r>
              <a:rPr lang="nl-NL" baseline="-25000" dirty="0"/>
              <a:t>3</a:t>
            </a:r>
            <a:r>
              <a:rPr lang="nl-NL" baseline="30000" dirty="0"/>
              <a:t>2-</a:t>
            </a:r>
            <a:r>
              <a:rPr lang="nl-NL" dirty="0"/>
              <a:t> + Ca</a:t>
            </a:r>
            <a:r>
              <a:rPr lang="nl-NL" baseline="30000" dirty="0"/>
              <a:t>2+</a:t>
            </a:r>
            <a:endParaRPr lang="nl-NL" dirty="0"/>
          </a:p>
          <a:p>
            <a:pPr marL="0" indent="0">
              <a:buNone/>
            </a:pPr>
            <a:r>
              <a:rPr lang="nl-NL" dirty="0"/>
              <a:t>CO</a:t>
            </a:r>
            <a:r>
              <a:rPr lang="nl-NL" baseline="-25000" dirty="0"/>
              <a:t>3</a:t>
            </a:r>
            <a:r>
              <a:rPr lang="nl-NL" baseline="30000" dirty="0"/>
              <a:t>2- </a:t>
            </a:r>
            <a:r>
              <a:rPr lang="nl-NL" dirty="0"/>
              <a:t>+ H</a:t>
            </a:r>
            <a:r>
              <a:rPr lang="nl-NL" baseline="30000" dirty="0"/>
              <a:t>+</a:t>
            </a:r>
            <a:r>
              <a:rPr lang="nl-NL" dirty="0"/>
              <a:t>            HCO</a:t>
            </a:r>
            <a:r>
              <a:rPr lang="nl-NL" baseline="-25000" dirty="0"/>
              <a:t>3</a:t>
            </a:r>
            <a:r>
              <a:rPr lang="nl-NL" baseline="30000" dirty="0"/>
              <a:t>-</a:t>
            </a:r>
          </a:p>
          <a:p>
            <a:pPr marL="0" indent="0">
              <a:buNone/>
            </a:pPr>
            <a:endParaRPr lang="nl-NL" baseline="30000" dirty="0"/>
          </a:p>
          <a:p>
            <a:pPr marL="0" indent="0">
              <a:buNone/>
            </a:pPr>
            <a:r>
              <a:rPr lang="nl-NL" sz="2000" i="1" dirty="0"/>
              <a:t>Je zou nu uit kunnen rekenen hoeveel CaCO</a:t>
            </a:r>
            <a:r>
              <a:rPr lang="nl-NL" sz="2000" i="1" baseline="-25000" dirty="0"/>
              <a:t>3</a:t>
            </a:r>
            <a:r>
              <a:rPr lang="nl-NL" sz="2000" i="1" dirty="0"/>
              <a:t> </a:t>
            </a:r>
            <a:br>
              <a:rPr lang="nl-NL" sz="2000" i="1" dirty="0"/>
            </a:br>
            <a:r>
              <a:rPr lang="nl-NL" sz="2000" i="1" dirty="0"/>
              <a:t>oplost om de verhoging van de pH </a:t>
            </a:r>
            <a:br>
              <a:rPr lang="nl-NL" sz="2000" i="1" dirty="0"/>
            </a:br>
            <a:r>
              <a:rPr lang="nl-NL" sz="2000" i="1" dirty="0"/>
              <a:t>door verhoging van de CO</a:t>
            </a:r>
            <a:r>
              <a:rPr lang="nl-NL" sz="2000" i="1" baseline="-25000" dirty="0"/>
              <a:t>2</a:t>
            </a:r>
            <a:r>
              <a:rPr lang="nl-NL" sz="2000" i="1" dirty="0"/>
              <a:t>- concentratie te bufferen. </a:t>
            </a:r>
            <a:endParaRPr lang="nl-NL" sz="2000" i="1" baseline="30000" dirty="0"/>
          </a:p>
          <a:p>
            <a:pPr marL="0" indent="0">
              <a:buNone/>
            </a:pPr>
            <a:endParaRPr lang="nl-NL" baseline="30000" dirty="0"/>
          </a:p>
          <a:p>
            <a:pPr marL="0" indent="0">
              <a:buNone/>
            </a:pPr>
            <a:endParaRPr lang="nl-NL" baseline="30000" dirty="0"/>
          </a:p>
        </p:txBody>
      </p:sp>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23</a:t>
            </a:fld>
            <a:endParaRPr lang="en-US"/>
          </a:p>
        </p:txBody>
      </p:sp>
      <p:pic>
        <p:nvPicPr>
          <p:cNvPr id="5" name="Picture 4" descr="dubbelpijl"/>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932940"/>
            <a:ext cx="468052" cy="216024"/>
          </a:xfrm>
          <a:prstGeom prst="rect">
            <a:avLst/>
          </a:prstGeom>
          <a:noFill/>
          <a:ln>
            <a:noFill/>
          </a:ln>
        </p:spPr>
      </p:pic>
      <p:pic>
        <p:nvPicPr>
          <p:cNvPr id="6" name="Picture 5" descr="dubbelpijl"/>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365104"/>
            <a:ext cx="468052" cy="216024"/>
          </a:xfrm>
          <a:prstGeom prst="rect">
            <a:avLst/>
          </a:prstGeom>
          <a:noFill/>
          <a:ln>
            <a:noFill/>
          </a:ln>
        </p:spPr>
      </p:pic>
      <p:pic>
        <p:nvPicPr>
          <p:cNvPr id="7" name="Picture 10">
            <a:extLst>
              <a:ext uri="{FF2B5EF4-FFF2-40B4-BE49-F238E27FC236}">
                <a16:creationId xmlns:a16="http://schemas.microsoft.com/office/drawing/2014/main" id="{F555B4F1-4027-4062-B3A6-0A82DA174C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3104440"/>
            <a:ext cx="3795868" cy="3620922"/>
          </a:xfrm>
          <a:prstGeom prst="rect">
            <a:avLst/>
          </a:prstGeom>
        </p:spPr>
      </p:pic>
    </p:spTree>
    <p:extLst>
      <p:ext uri="{BB962C8B-B14F-4D97-AF65-F5344CB8AC3E}">
        <p14:creationId xmlns:p14="http://schemas.microsoft.com/office/powerpoint/2010/main" val="7671787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Chemische evenwichten</a:t>
            </a:r>
            <a:endParaRPr lang="en-GB" dirty="0"/>
          </a:p>
        </p:txBody>
      </p:sp>
      <p:sp>
        <p:nvSpPr>
          <p:cNvPr id="3" name="Content Placeholder 2"/>
          <p:cNvSpPr>
            <a:spLocks noGrp="1"/>
          </p:cNvSpPr>
          <p:nvPr>
            <p:ph idx="1"/>
          </p:nvPr>
        </p:nvSpPr>
        <p:spPr>
          <a:xfrm>
            <a:off x="431800" y="5525452"/>
            <a:ext cx="8312150" cy="867728"/>
          </a:xfrm>
        </p:spPr>
        <p:txBody>
          <a:bodyPr/>
          <a:lstStyle/>
          <a:p>
            <a:r>
              <a:rPr lang="nl-NL" dirty="0"/>
              <a:t>pH oceaan verschuift van 8.1 naar 7.9</a:t>
            </a:r>
          </a:p>
          <a:p>
            <a:r>
              <a:rPr lang="nl-NL" dirty="0"/>
              <a:t>Dit heeft voor de hoeveelheid bicarbonaat (HCO</a:t>
            </a:r>
            <a:r>
              <a:rPr lang="nl-NL" baseline="-25000" dirty="0"/>
              <a:t>3</a:t>
            </a:r>
            <a:r>
              <a:rPr lang="nl-NL" baseline="30000" dirty="0"/>
              <a:t>- </a:t>
            </a:r>
            <a:r>
              <a:rPr lang="nl-NL" dirty="0"/>
              <a:t>) een groot effect</a:t>
            </a:r>
          </a:p>
          <a:p>
            <a:pPr marL="0" indent="0">
              <a:buNone/>
            </a:pPr>
            <a:endParaRPr lang="en-GB" dirty="0"/>
          </a:p>
        </p:txBody>
      </p:sp>
      <p:sp>
        <p:nvSpPr>
          <p:cNvPr id="4" name="Slide Number Placeholder 3"/>
          <p:cNvSpPr>
            <a:spLocks noGrp="1"/>
          </p:cNvSpPr>
          <p:nvPr>
            <p:ph type="sldNum" sz="quarter" idx="10"/>
          </p:nvPr>
        </p:nvSpPr>
        <p:spPr/>
        <p:txBody>
          <a:bodyPr/>
          <a:lstStyle/>
          <a:p>
            <a:pPr>
              <a:defRPr/>
            </a:pPr>
            <a:fld id="{1D16D75D-A5CD-6946-9947-BA3241FB5829}" type="slidenum">
              <a:rPr lang="en-US" smtClean="0"/>
              <a:pPr>
                <a:defRPr/>
              </a:pPr>
              <a:t>24</a:t>
            </a:fld>
            <a:endParaRPr lang="en-US"/>
          </a:p>
        </p:txBody>
      </p:sp>
      <p:pic>
        <p:nvPicPr>
          <p:cNvPr id="5" name="Picture 4"/>
          <p:cNvPicPr>
            <a:picLocks noChangeAspect="1"/>
          </p:cNvPicPr>
          <p:nvPr/>
        </p:nvPicPr>
        <p:blipFill>
          <a:blip r:embed="rId3"/>
          <a:stretch>
            <a:fillRect/>
          </a:stretch>
        </p:blipFill>
        <p:spPr>
          <a:xfrm>
            <a:off x="287525" y="2350272"/>
            <a:ext cx="5018373" cy="3175180"/>
          </a:xfrm>
          <a:prstGeom prst="rect">
            <a:avLst/>
          </a:prstGeom>
        </p:spPr>
      </p:pic>
      <p:pic>
        <p:nvPicPr>
          <p:cNvPr id="6" name="Picture 5"/>
          <p:cNvPicPr>
            <a:picLocks noChangeAspect="1"/>
          </p:cNvPicPr>
          <p:nvPr/>
        </p:nvPicPr>
        <p:blipFill>
          <a:blip r:embed="rId4"/>
          <a:stretch>
            <a:fillRect/>
          </a:stretch>
        </p:blipFill>
        <p:spPr>
          <a:xfrm>
            <a:off x="5159739" y="2289312"/>
            <a:ext cx="3976413" cy="3093023"/>
          </a:xfrm>
          <a:prstGeom prst="rect">
            <a:avLst/>
          </a:prstGeom>
        </p:spPr>
      </p:pic>
    </p:spTree>
    <p:extLst>
      <p:ext uri="{BB962C8B-B14F-4D97-AF65-F5344CB8AC3E}">
        <p14:creationId xmlns:p14="http://schemas.microsoft.com/office/powerpoint/2010/main" val="23134708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168B9F-D345-4F22-8B55-CD4987064CB6}"/>
              </a:ext>
            </a:extLst>
          </p:cNvPr>
          <p:cNvSpPr>
            <a:spLocks noGrp="1"/>
          </p:cNvSpPr>
          <p:nvPr>
            <p:ph type="title"/>
          </p:nvPr>
        </p:nvSpPr>
        <p:spPr/>
        <p:txBody>
          <a:bodyPr/>
          <a:lstStyle/>
          <a:p>
            <a:r>
              <a:rPr lang="en-US" dirty="0" err="1"/>
              <a:t>Einde</a:t>
            </a:r>
            <a:r>
              <a:rPr lang="en-US" dirty="0"/>
              <a:t> van de </a:t>
            </a:r>
            <a:r>
              <a:rPr lang="en-US" dirty="0" err="1"/>
              <a:t>werkgroep</a:t>
            </a:r>
            <a:endParaRPr lang="en-US" dirty="0"/>
          </a:p>
        </p:txBody>
      </p:sp>
      <p:sp>
        <p:nvSpPr>
          <p:cNvPr id="3" name="Tijdelijke aanduiding voor inhoud 2">
            <a:extLst>
              <a:ext uri="{FF2B5EF4-FFF2-40B4-BE49-F238E27FC236}">
                <a16:creationId xmlns:a16="http://schemas.microsoft.com/office/drawing/2014/main" id="{6ABE4AC6-CB32-4A22-AAF3-0295471BA207}"/>
              </a:ext>
            </a:extLst>
          </p:cNvPr>
          <p:cNvSpPr>
            <a:spLocks noGrp="1"/>
          </p:cNvSpPr>
          <p:nvPr>
            <p:ph idx="1"/>
          </p:nvPr>
        </p:nvSpPr>
        <p:spPr/>
        <p:txBody>
          <a:bodyPr/>
          <a:lstStyle/>
          <a:p>
            <a:pPr marL="0" indent="0">
              <a:buNone/>
            </a:pPr>
            <a:r>
              <a:rPr lang="en-US" dirty="0"/>
              <a:t>Je </a:t>
            </a:r>
            <a:r>
              <a:rPr lang="en-US" dirty="0" err="1"/>
              <a:t>kunt</a:t>
            </a:r>
            <a:r>
              <a:rPr lang="en-US" dirty="0"/>
              <a:t> </a:t>
            </a:r>
            <a:r>
              <a:rPr lang="en-US" dirty="0" err="1"/>
              <a:t>vragen</a:t>
            </a:r>
            <a:r>
              <a:rPr lang="en-US" dirty="0"/>
              <a:t> </a:t>
            </a:r>
            <a:r>
              <a:rPr lang="en-US" dirty="0" err="1"/>
              <a:t>stellen</a:t>
            </a:r>
            <a:r>
              <a:rPr lang="en-US" dirty="0"/>
              <a:t> </a:t>
            </a:r>
            <a:r>
              <a:rPr lang="en-US" dirty="0" err="1"/>
              <a:t>aan</a:t>
            </a:r>
            <a:r>
              <a:rPr lang="en-US" dirty="0"/>
              <a:t> </a:t>
            </a:r>
            <a:r>
              <a:rPr lang="en-US" dirty="0" err="1"/>
              <a:t>een</a:t>
            </a:r>
            <a:r>
              <a:rPr lang="en-US" dirty="0"/>
              <a:t> </a:t>
            </a:r>
            <a:r>
              <a:rPr lang="en-US" dirty="0" err="1"/>
              <a:t>huidig</a:t>
            </a:r>
            <a:r>
              <a:rPr lang="en-US" dirty="0"/>
              <a:t> FPS student</a:t>
            </a:r>
          </a:p>
          <a:p>
            <a:pPr marL="0" indent="0">
              <a:buNone/>
            </a:pPr>
            <a:r>
              <a:rPr lang="en-US" dirty="0"/>
              <a:t>Hoe is het om nu </a:t>
            </a:r>
            <a:r>
              <a:rPr lang="en-US" dirty="0" err="1"/>
              <a:t>te</a:t>
            </a:r>
            <a:r>
              <a:rPr lang="en-US" dirty="0"/>
              <a:t> </a:t>
            </a:r>
            <a:r>
              <a:rPr lang="en-US" dirty="0" err="1"/>
              <a:t>studeren</a:t>
            </a:r>
            <a:r>
              <a:rPr lang="en-US" dirty="0"/>
              <a:t>?</a:t>
            </a:r>
          </a:p>
          <a:p>
            <a:pPr marL="0" indent="0">
              <a:buNone/>
            </a:pPr>
            <a:r>
              <a:rPr lang="en-US" dirty="0" err="1"/>
              <a:t>Welke</a:t>
            </a:r>
            <a:r>
              <a:rPr lang="en-US" dirty="0"/>
              <a:t> </a:t>
            </a:r>
            <a:r>
              <a:rPr lang="en-US" dirty="0" err="1"/>
              <a:t>keuzes</a:t>
            </a:r>
            <a:r>
              <a:rPr lang="en-US" dirty="0"/>
              <a:t> </a:t>
            </a:r>
            <a:r>
              <a:rPr lang="en-US" dirty="0" err="1"/>
              <a:t>heb</a:t>
            </a:r>
            <a:r>
              <a:rPr lang="en-US" dirty="0"/>
              <a:t> je </a:t>
            </a:r>
            <a:r>
              <a:rPr lang="en-US" dirty="0" err="1"/>
              <a:t>gemaakt</a:t>
            </a:r>
            <a:r>
              <a:rPr lang="en-US" dirty="0"/>
              <a:t>?</a:t>
            </a:r>
          </a:p>
          <a:p>
            <a:pPr marL="0" indent="0">
              <a:buNone/>
            </a:pPr>
            <a:r>
              <a:rPr lang="en-US" dirty="0"/>
              <a:t>Etc. </a:t>
            </a:r>
          </a:p>
        </p:txBody>
      </p:sp>
      <p:sp>
        <p:nvSpPr>
          <p:cNvPr id="4" name="Tijdelijke aanduiding voor dianummer 3">
            <a:extLst>
              <a:ext uri="{FF2B5EF4-FFF2-40B4-BE49-F238E27FC236}">
                <a16:creationId xmlns:a16="http://schemas.microsoft.com/office/drawing/2014/main" id="{47E04E90-ED1A-4212-B4BF-F459B47FA7D5}"/>
              </a:ext>
            </a:extLst>
          </p:cNvPr>
          <p:cNvSpPr>
            <a:spLocks noGrp="1"/>
          </p:cNvSpPr>
          <p:nvPr>
            <p:ph type="sldNum" sz="quarter" idx="10"/>
          </p:nvPr>
        </p:nvSpPr>
        <p:spPr/>
        <p:txBody>
          <a:bodyPr/>
          <a:lstStyle/>
          <a:p>
            <a:pPr>
              <a:defRPr/>
            </a:pPr>
            <a:fld id="{26B164B0-0A03-40BD-BFBD-AF7588FAC5D3}" type="slidenum">
              <a:rPr lang="nl-NL" altLang="nl-NL" smtClean="0"/>
              <a:pPr>
                <a:defRPr/>
              </a:pPr>
              <a:t>25</a:t>
            </a:fld>
            <a:endParaRPr lang="nl-NL" altLang="nl-NL"/>
          </a:p>
        </p:txBody>
      </p:sp>
    </p:spTree>
    <p:extLst>
      <p:ext uri="{BB962C8B-B14F-4D97-AF65-F5344CB8AC3E}">
        <p14:creationId xmlns:p14="http://schemas.microsoft.com/office/powerpoint/2010/main" val="385261999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a:extLst>
              <a:ext uri="{FF2B5EF4-FFF2-40B4-BE49-F238E27FC236}">
                <a16:creationId xmlns:a16="http://schemas.microsoft.com/office/drawing/2014/main" id="{47E04E90-ED1A-4212-B4BF-F459B47FA7D5}"/>
              </a:ext>
            </a:extLst>
          </p:cNvPr>
          <p:cNvSpPr>
            <a:spLocks noGrp="1"/>
          </p:cNvSpPr>
          <p:nvPr>
            <p:ph type="sldNum" sz="quarter" idx="10"/>
          </p:nvPr>
        </p:nvSpPr>
        <p:spPr/>
        <p:txBody>
          <a:bodyPr/>
          <a:lstStyle/>
          <a:p>
            <a:pPr>
              <a:defRPr/>
            </a:pPr>
            <a:fld id="{26B164B0-0A03-40BD-BFBD-AF7588FAC5D3}" type="slidenum">
              <a:rPr lang="nl-NL" altLang="nl-NL" smtClean="0"/>
              <a:pPr>
                <a:defRPr/>
              </a:pPr>
              <a:t>26</a:t>
            </a:fld>
            <a:endParaRPr lang="nl-NL" altLang="nl-NL"/>
          </a:p>
        </p:txBody>
      </p:sp>
      <p:pic>
        <p:nvPicPr>
          <p:cNvPr id="7" name="Afbeelding 5">
            <a:extLst>
              <a:ext uri="{FF2B5EF4-FFF2-40B4-BE49-F238E27FC236}">
                <a16:creationId xmlns:a16="http://schemas.microsoft.com/office/drawing/2014/main" id="{417531E3-A63B-4F01-AE70-1E62FEB4A8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770" y="1700808"/>
            <a:ext cx="7741662" cy="514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F368B2ED-149A-47B0-A7CA-E6CCD0E01602}"/>
              </a:ext>
            </a:extLst>
          </p:cNvPr>
          <p:cNvSpPr/>
          <p:nvPr/>
        </p:nvSpPr>
        <p:spPr>
          <a:xfrm>
            <a:off x="718770" y="1700808"/>
            <a:ext cx="7741662" cy="5157192"/>
          </a:xfrm>
          <a:prstGeom prst="rect">
            <a:avLst/>
          </a:prstGeom>
          <a:solidFill>
            <a:srgbClr val="2AA5CF">
              <a:alpha val="59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9" name="Rectangle 3">
            <a:extLst>
              <a:ext uri="{FF2B5EF4-FFF2-40B4-BE49-F238E27FC236}">
                <a16:creationId xmlns:a16="http://schemas.microsoft.com/office/drawing/2014/main" id="{74998F67-CA08-42A1-99A7-A89857D45652}"/>
              </a:ext>
            </a:extLst>
          </p:cNvPr>
          <p:cNvSpPr>
            <a:spLocks noChangeArrowheads="1"/>
          </p:cNvSpPr>
          <p:nvPr/>
        </p:nvSpPr>
        <p:spPr bwMode="auto">
          <a:xfrm>
            <a:off x="1040607" y="2582466"/>
            <a:ext cx="3502819" cy="1142620"/>
          </a:xfrm>
          <a:prstGeom prst="rect">
            <a:avLst/>
          </a:prstGeom>
          <a:noFill/>
          <a:ln>
            <a:noFill/>
          </a:ln>
          <a:effec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nl-NL" sz="1950" b="1" dirty="0">
                <a:latin typeface="Helvetica" panose="020B0604020202020204" pitchFamily="34" charset="0"/>
                <a:cs typeface="Helvetica" panose="020B0604020202020204" pitchFamily="34" charset="0"/>
              </a:rPr>
              <a:t>Opleidingssite</a:t>
            </a:r>
          </a:p>
          <a:p>
            <a:pPr algn="ctr" eaLnBrk="1" hangingPunct="1">
              <a:spcBef>
                <a:spcPct val="50000"/>
              </a:spcBef>
              <a:defRPr/>
            </a:pPr>
            <a:r>
              <a:rPr lang="nl-NL" sz="1950" b="1" u="sng" dirty="0">
                <a:solidFill>
                  <a:schemeClr val="bg1"/>
                </a:solidFill>
                <a:effectLst>
                  <a:outerShdw blurRad="38100" dist="38100" dir="2700000" algn="tl">
                    <a:srgbClr val="000000">
                      <a:alpha val="43137"/>
                    </a:srgbClr>
                  </a:outerShdw>
                </a:effectLst>
                <a:latin typeface="Helvetica" panose="020B0604020202020204" pitchFamily="34" charset="0"/>
                <a:cs typeface="Helvetica" panose="020B0604020202020204" pitchFamily="34" charset="0"/>
                <a:hlinkClick r:id="rId3">
                  <a:extLst>
                    <a:ext uri="{A12FA001-AC4F-418D-AE19-62706E023703}">
                      <ahyp:hlinkClr xmlns:ahyp="http://schemas.microsoft.com/office/drawing/2018/hyperlinkcolor" val="tx"/>
                    </a:ext>
                  </a:extLst>
                </a:hlinkClick>
              </a:rPr>
              <a:t>www.openhuis.uva.nl</a:t>
            </a:r>
            <a:br>
              <a:rPr lang="nl-NL" sz="1950" b="1" u="sng" dirty="0">
                <a:solidFill>
                  <a:schemeClr val="bg1"/>
                </a:solidFill>
                <a:effectLst>
                  <a:outerShdw blurRad="38100" dist="38100" dir="2700000" algn="tl">
                    <a:srgbClr val="000000">
                      <a:alpha val="43137"/>
                    </a:srgbClr>
                  </a:outerShdw>
                </a:effectLst>
                <a:latin typeface="Helvetica" panose="020B0604020202020204" pitchFamily="34" charset="0"/>
                <a:cs typeface="Helvetica" panose="020B0604020202020204" pitchFamily="34" charset="0"/>
              </a:rPr>
            </a:br>
            <a:r>
              <a:rPr lang="nl-NL" sz="1950" b="1" u="sng" dirty="0">
                <a:solidFill>
                  <a:schemeClr val="bg1"/>
                </a:solidFill>
                <a:effectLst>
                  <a:outerShdw blurRad="38100" dist="38100" dir="2700000" algn="tl">
                    <a:srgbClr val="000000">
                      <a:alpha val="43137"/>
                    </a:srgbClr>
                  </a:outerShdw>
                </a:effectLst>
                <a:latin typeface="Helvetica" panose="020B0604020202020204" pitchFamily="34" charset="0"/>
                <a:cs typeface="Helvetica" panose="020B0604020202020204" pitchFamily="34" charset="0"/>
              </a:rPr>
              <a:t>www.uva.nl/fps</a:t>
            </a:r>
            <a:endParaRPr lang="en-US" sz="1950" b="1" u="sng" dirty="0">
              <a:solidFill>
                <a:schemeClr val="bg1"/>
              </a:solidFill>
              <a:effectLst>
                <a:outerShdw blurRad="38100" dist="38100" dir="2700000" algn="tl">
                  <a:srgbClr val="000000">
                    <a:alpha val="43137"/>
                  </a:srgbClr>
                </a:outerShdw>
              </a:effectLst>
              <a:latin typeface="Helvetica" panose="020B0604020202020204" pitchFamily="34" charset="0"/>
              <a:cs typeface="Helvetica" panose="020B0604020202020204" pitchFamily="34" charset="0"/>
            </a:endParaRPr>
          </a:p>
        </p:txBody>
      </p:sp>
      <p:sp>
        <p:nvSpPr>
          <p:cNvPr id="10" name="Rectangle 3">
            <a:extLst>
              <a:ext uri="{FF2B5EF4-FFF2-40B4-BE49-F238E27FC236}">
                <a16:creationId xmlns:a16="http://schemas.microsoft.com/office/drawing/2014/main" id="{47A671E4-3680-4134-9212-4547DC0D7D12}"/>
              </a:ext>
            </a:extLst>
          </p:cNvPr>
          <p:cNvSpPr>
            <a:spLocks noChangeArrowheads="1"/>
          </p:cNvSpPr>
          <p:nvPr/>
        </p:nvSpPr>
        <p:spPr bwMode="auto">
          <a:xfrm>
            <a:off x="4857750" y="2582466"/>
            <a:ext cx="2900604" cy="842538"/>
          </a:xfrm>
          <a:prstGeom prst="rect">
            <a:avLst/>
          </a:prstGeom>
          <a:noFill/>
          <a:ln>
            <a:noFill/>
          </a:ln>
          <a:effec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r>
              <a:rPr lang="nl-NL" sz="1950" b="1" dirty="0">
                <a:latin typeface="Helvetica" panose="020B0604020202020204" pitchFamily="34" charset="0"/>
                <a:cs typeface="Helvetica" panose="020B0604020202020204" pitchFamily="34" charset="0"/>
              </a:rPr>
              <a:t>Vakkenoverzicht</a:t>
            </a:r>
          </a:p>
          <a:p>
            <a:pPr algn="ctr" eaLnBrk="1" hangingPunct="1">
              <a:spcBef>
                <a:spcPct val="50000"/>
              </a:spcBef>
              <a:defRPr/>
            </a:pPr>
            <a:r>
              <a:rPr lang="en-US" sz="1950" b="1" u="sng" dirty="0">
                <a:solidFill>
                  <a:schemeClr val="bg1"/>
                </a:solidFill>
                <a:effectLst>
                  <a:outerShdw blurRad="38100" dist="38100" dir="2700000" algn="tl">
                    <a:srgbClr val="000000">
                      <a:alpha val="43137"/>
                    </a:srgbClr>
                  </a:outerShdw>
                </a:effectLst>
                <a:latin typeface="Helvetica" panose="020B0604020202020204" pitchFamily="34" charset="0"/>
                <a:cs typeface="Helvetica" panose="020B0604020202020204" pitchFamily="34" charset="0"/>
              </a:rPr>
              <a:t>www.studiegids.uva.nl</a:t>
            </a:r>
          </a:p>
        </p:txBody>
      </p:sp>
      <p:sp>
        <p:nvSpPr>
          <p:cNvPr id="11" name="Rectangle 3">
            <a:extLst>
              <a:ext uri="{FF2B5EF4-FFF2-40B4-BE49-F238E27FC236}">
                <a16:creationId xmlns:a16="http://schemas.microsoft.com/office/drawing/2014/main" id="{5BEAAE75-484C-44EA-BD65-BE35A4862BE7}"/>
              </a:ext>
            </a:extLst>
          </p:cNvPr>
          <p:cNvSpPr>
            <a:spLocks noChangeArrowheads="1"/>
          </p:cNvSpPr>
          <p:nvPr/>
        </p:nvSpPr>
        <p:spPr bwMode="auto">
          <a:xfrm>
            <a:off x="1331640" y="3850399"/>
            <a:ext cx="6696744" cy="200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endParaRPr lang="nl-NL" sz="1950" b="1" dirty="0"/>
          </a:p>
          <a:p>
            <a:pPr algn="ctr" eaLnBrk="1" hangingPunct="1">
              <a:spcBef>
                <a:spcPct val="50000"/>
              </a:spcBef>
            </a:pPr>
            <a:br>
              <a:rPr lang="nl-NL" sz="1050" b="1" dirty="0"/>
            </a:br>
            <a:r>
              <a:rPr lang="nl-NL" sz="3000" b="1" u="sng" dirty="0">
                <a:solidFill>
                  <a:schemeClr val="bg1"/>
                </a:solidFill>
                <a:effectLst>
                  <a:outerShdw blurRad="38100" dist="38100" dir="2700000" algn="tl">
                    <a:srgbClr val="000000">
                      <a:alpha val="43137"/>
                    </a:srgbClr>
                  </a:outerShdw>
                </a:effectLst>
                <a:hlinkClick r:id="rId3">
                  <a:extLst>
                    <a:ext uri="{A12FA001-AC4F-418D-AE19-62706E023703}">
                      <ahyp:hlinkClr xmlns:ahyp="http://schemas.microsoft.com/office/drawing/2018/hyperlinkcolor" val="tx"/>
                    </a:ext>
                  </a:extLst>
                </a:hlinkClick>
              </a:rPr>
              <a:t>www.openhuis.uva.nl</a:t>
            </a:r>
            <a:endParaRPr lang="nl-NL" sz="3000" b="1" u="sng" dirty="0">
              <a:solidFill>
                <a:schemeClr val="bg1"/>
              </a:solidFill>
              <a:effectLst>
                <a:outerShdw blurRad="38100" dist="38100" dir="2700000" algn="tl">
                  <a:srgbClr val="000000">
                    <a:alpha val="43137"/>
                  </a:srgbClr>
                </a:outerShdw>
              </a:effectLst>
            </a:endParaRPr>
          </a:p>
          <a:p>
            <a:pPr algn="ctr" eaLnBrk="1" hangingPunct="1">
              <a:spcBef>
                <a:spcPct val="50000"/>
              </a:spcBef>
            </a:pPr>
            <a:r>
              <a:rPr lang="nl-NL" sz="1950" b="1" dirty="0"/>
              <a:t>Vragen? Mail naar</a:t>
            </a:r>
            <a:br>
              <a:rPr lang="nl-NL" sz="1050" b="1" dirty="0"/>
            </a:br>
            <a:r>
              <a:rPr lang="nl-NL" sz="3000" b="1" u="sng" dirty="0">
                <a:solidFill>
                  <a:schemeClr val="bg1"/>
                </a:solidFill>
                <a:effectLst>
                  <a:outerShdw blurRad="38100" dist="38100" dir="2700000" algn="tl">
                    <a:srgbClr val="000000">
                      <a:alpha val="43137"/>
                    </a:srgbClr>
                  </a:outerShdw>
                </a:effectLst>
              </a:rPr>
              <a:t>studieadviseur-iis@uva.nl</a:t>
            </a:r>
            <a:endParaRPr lang="en-US" sz="3000" b="1" u="sng"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9278979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a:extLst>
              <a:ext uri="{FF2B5EF4-FFF2-40B4-BE49-F238E27FC236}">
                <a16:creationId xmlns:a16="http://schemas.microsoft.com/office/drawing/2014/main" id="{47E04E90-ED1A-4212-B4BF-F459B47FA7D5}"/>
              </a:ext>
            </a:extLst>
          </p:cNvPr>
          <p:cNvSpPr>
            <a:spLocks noGrp="1"/>
          </p:cNvSpPr>
          <p:nvPr>
            <p:ph type="sldNum" sz="quarter" idx="10"/>
          </p:nvPr>
        </p:nvSpPr>
        <p:spPr/>
        <p:txBody>
          <a:bodyPr/>
          <a:lstStyle/>
          <a:p>
            <a:pPr>
              <a:defRPr/>
            </a:pPr>
            <a:fld id="{26B164B0-0A03-40BD-BFBD-AF7588FAC5D3}" type="slidenum">
              <a:rPr lang="nl-NL" altLang="nl-NL" smtClean="0"/>
              <a:pPr>
                <a:defRPr/>
              </a:pPr>
              <a:t>27</a:t>
            </a:fld>
            <a:endParaRPr lang="nl-NL" altLang="nl-NL"/>
          </a:p>
        </p:txBody>
      </p:sp>
      <p:pic>
        <p:nvPicPr>
          <p:cNvPr id="7" name="Afbeelding 5">
            <a:extLst>
              <a:ext uri="{FF2B5EF4-FFF2-40B4-BE49-F238E27FC236}">
                <a16:creationId xmlns:a16="http://schemas.microsoft.com/office/drawing/2014/main" id="{417531E3-A63B-4F01-AE70-1E62FEB4A8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770" y="1700808"/>
            <a:ext cx="7741662" cy="514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F368B2ED-149A-47B0-A7CA-E6CCD0E01602}"/>
              </a:ext>
            </a:extLst>
          </p:cNvPr>
          <p:cNvSpPr/>
          <p:nvPr/>
        </p:nvSpPr>
        <p:spPr>
          <a:xfrm>
            <a:off x="718770" y="1700808"/>
            <a:ext cx="7741662" cy="5157192"/>
          </a:xfrm>
          <a:prstGeom prst="rect">
            <a:avLst/>
          </a:prstGeom>
          <a:solidFill>
            <a:srgbClr val="2AA5CF">
              <a:alpha val="59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11" name="Rectangle 3">
            <a:extLst>
              <a:ext uri="{FF2B5EF4-FFF2-40B4-BE49-F238E27FC236}">
                <a16:creationId xmlns:a16="http://schemas.microsoft.com/office/drawing/2014/main" id="{5BEAAE75-484C-44EA-BD65-BE35A4862BE7}"/>
              </a:ext>
            </a:extLst>
          </p:cNvPr>
          <p:cNvSpPr>
            <a:spLocks noChangeArrowheads="1"/>
          </p:cNvSpPr>
          <p:nvPr/>
        </p:nvSpPr>
        <p:spPr bwMode="auto">
          <a:xfrm>
            <a:off x="1475656" y="3538217"/>
            <a:ext cx="6696744" cy="222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nl-NL" sz="3000" b="1" u="sng" dirty="0">
                <a:solidFill>
                  <a:schemeClr val="bg1"/>
                </a:solidFill>
              </a:rPr>
              <a:t>Science Park Campus Tour</a:t>
            </a:r>
            <a:br>
              <a:rPr lang="nl-NL" sz="3000" b="1" u="sng" dirty="0">
                <a:solidFill>
                  <a:schemeClr val="bg1"/>
                </a:solidFill>
              </a:rPr>
            </a:br>
            <a:r>
              <a:rPr lang="nl-NL" sz="3000" b="1" u="sng" dirty="0">
                <a:solidFill>
                  <a:schemeClr val="bg1"/>
                </a:solidFill>
              </a:rPr>
              <a:t>Live op Instagram</a:t>
            </a:r>
            <a:br>
              <a:rPr lang="nl-NL" sz="3000" b="1" u="sng" dirty="0">
                <a:solidFill>
                  <a:schemeClr val="bg1"/>
                </a:solidFill>
              </a:rPr>
            </a:br>
            <a:r>
              <a:rPr lang="nl-NL" sz="3000" b="1" u="sng" dirty="0">
                <a:solidFill>
                  <a:schemeClr val="bg1"/>
                </a:solidFill>
              </a:rPr>
              <a:t>15 april om 17.00 uur</a:t>
            </a:r>
            <a:endParaRPr lang="nl-NL" sz="3000" b="1" u="sng" dirty="0">
              <a:solidFill>
                <a:schemeClr val="bg1"/>
              </a:solidFill>
              <a:effectLst>
                <a:outerShdw blurRad="38100" dist="38100" dir="2700000" algn="tl">
                  <a:srgbClr val="000000">
                    <a:alpha val="43137"/>
                  </a:srgbClr>
                </a:outerShdw>
              </a:effectLst>
            </a:endParaRPr>
          </a:p>
          <a:p>
            <a:pPr algn="ctr" eaLnBrk="1" hangingPunct="1">
              <a:spcBef>
                <a:spcPct val="50000"/>
              </a:spcBef>
            </a:pPr>
            <a:r>
              <a:rPr lang="nl-NL" sz="1950" b="1" dirty="0"/>
              <a:t>Volg het Instagram account @</a:t>
            </a:r>
            <a:r>
              <a:rPr lang="nl-NL" sz="1950" b="1" dirty="0" err="1"/>
              <a:t>uva_science</a:t>
            </a:r>
            <a:r>
              <a:rPr lang="nl-NL" sz="1950" b="1" dirty="0"/>
              <a:t> om live te kunnen deelnemen</a:t>
            </a:r>
            <a:endParaRPr lang="en-US" sz="1950" b="1" dirty="0"/>
          </a:p>
        </p:txBody>
      </p:sp>
    </p:spTree>
    <p:extLst>
      <p:ext uri="{BB962C8B-B14F-4D97-AF65-F5344CB8AC3E}">
        <p14:creationId xmlns:p14="http://schemas.microsoft.com/office/powerpoint/2010/main" val="184943782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defRPr/>
            </a:pPr>
            <a:r>
              <a:rPr lang="nl-NL" sz="4000" dirty="0">
                <a:ea typeface="ＭＳ Ｐゴシック" charset="0"/>
              </a:rPr>
              <a:t>Vandaag</a:t>
            </a:r>
          </a:p>
        </p:txBody>
      </p:sp>
      <p:sp>
        <p:nvSpPr>
          <p:cNvPr id="3075" name="Content Placeholder 2"/>
          <p:cNvSpPr>
            <a:spLocks noGrp="1"/>
          </p:cNvSpPr>
          <p:nvPr>
            <p:ph idx="1"/>
          </p:nvPr>
        </p:nvSpPr>
        <p:spPr/>
        <p:txBody>
          <a:bodyPr/>
          <a:lstStyle/>
          <a:p>
            <a:pPr lvl="1" eaLnBrk="1" hangingPunct="1">
              <a:buFont typeface="Wingdings" charset="0"/>
              <a:buChar char="§"/>
              <a:defRPr/>
            </a:pPr>
            <a:r>
              <a:rPr lang="nl-NL" dirty="0">
                <a:ea typeface="ＭＳ Ｐゴシック" charset="0"/>
              </a:rPr>
              <a:t>Introductie</a:t>
            </a:r>
          </a:p>
          <a:p>
            <a:pPr lvl="1" eaLnBrk="1" hangingPunct="1">
              <a:buFont typeface="Wingdings" charset="0"/>
              <a:buChar char="§"/>
              <a:defRPr/>
            </a:pPr>
            <a:r>
              <a:rPr lang="nl-NL" dirty="0">
                <a:ea typeface="ＭＳ Ｐゴシック" charset="0"/>
              </a:rPr>
              <a:t>DPSIR </a:t>
            </a:r>
            <a:r>
              <a:rPr lang="nl-NL" dirty="0" err="1">
                <a:ea typeface="ＭＳ Ｐゴシック" charset="0"/>
              </a:rPr>
              <a:t>framework</a:t>
            </a:r>
            <a:endParaRPr lang="nl-NL" i="1" dirty="0">
              <a:ea typeface="ＭＳ Ｐゴシック" charset="0"/>
            </a:endParaRPr>
          </a:p>
          <a:p>
            <a:pPr lvl="1" eaLnBrk="1" hangingPunct="1">
              <a:buFont typeface="Wingdings" charset="0"/>
              <a:buChar char="§"/>
              <a:defRPr/>
            </a:pPr>
            <a:r>
              <a:rPr lang="nl-NL" i="1" dirty="0">
                <a:ea typeface="ＭＳ Ｐゴシック" charset="0"/>
              </a:rPr>
              <a:t>Pauze</a:t>
            </a:r>
            <a:endParaRPr lang="nl-NL" dirty="0">
              <a:ea typeface="ＭＳ Ｐゴシック" charset="0"/>
            </a:endParaRPr>
          </a:p>
          <a:p>
            <a:pPr lvl="1" eaLnBrk="1" hangingPunct="1">
              <a:buFont typeface="Wingdings" charset="0"/>
              <a:buChar char="§"/>
              <a:defRPr/>
            </a:pPr>
            <a:r>
              <a:rPr lang="nl-NL" dirty="0">
                <a:ea typeface="ＭＳ Ｐゴシック" charset="0"/>
              </a:rPr>
              <a:t>Berekening oceaanverzuring</a:t>
            </a:r>
          </a:p>
          <a:p>
            <a:pPr lvl="1" eaLnBrk="1" hangingPunct="1">
              <a:buFont typeface="Wingdings" charset="0"/>
              <a:buChar char="§"/>
              <a:defRPr/>
            </a:pPr>
            <a:r>
              <a:rPr lang="nl-NL" dirty="0">
                <a:ea typeface="ＭＳ Ｐゴシック" charset="0"/>
              </a:rPr>
              <a:t>Stel je vraag aan een Student FPS!</a:t>
            </a:r>
          </a:p>
        </p:txBody>
      </p:sp>
      <p:sp>
        <p:nvSpPr>
          <p:cNvPr id="2" name="Slide Number Placeholder 1"/>
          <p:cNvSpPr>
            <a:spLocks noGrp="1"/>
          </p:cNvSpPr>
          <p:nvPr>
            <p:ph type="sldNum" sz="quarter" idx="10"/>
          </p:nvPr>
        </p:nvSpPr>
        <p:spPr/>
        <p:txBody>
          <a:bodyPr/>
          <a:lstStyle/>
          <a:p>
            <a:pPr>
              <a:defRPr/>
            </a:pPr>
            <a:fld id="{26B164B0-0A03-40BD-BFBD-AF7588FAC5D3}" type="slidenum">
              <a:rPr lang="nl-NL" altLang="nl-NL" smtClean="0"/>
              <a:pPr>
                <a:defRPr/>
              </a:pPr>
              <a:t>3</a:t>
            </a:fld>
            <a:endParaRPr lang="nl-NL" altLang="nl-NL"/>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Introductie Docent</a:t>
            </a:r>
            <a:endParaRPr lang="en-US" dirty="0"/>
          </a:p>
        </p:txBody>
      </p:sp>
      <p:sp>
        <p:nvSpPr>
          <p:cNvPr id="3" name="Content Placeholder 2"/>
          <p:cNvSpPr>
            <a:spLocks noGrp="1"/>
          </p:cNvSpPr>
          <p:nvPr>
            <p:ph idx="1"/>
          </p:nvPr>
        </p:nvSpPr>
        <p:spPr/>
        <p:txBody>
          <a:bodyPr/>
          <a:lstStyle/>
          <a:p>
            <a:r>
              <a:rPr lang="nl-NL" dirty="0"/>
              <a:t>Introductie Docent</a:t>
            </a:r>
          </a:p>
          <a:p>
            <a:r>
              <a:rPr lang="nl-NL" dirty="0"/>
              <a:t>Achtergrond </a:t>
            </a:r>
          </a:p>
          <a:p>
            <a:r>
              <a:rPr lang="nl-NL" dirty="0"/>
              <a:t>Etc.</a:t>
            </a:r>
          </a:p>
          <a:p>
            <a:r>
              <a:rPr lang="nl-NL" dirty="0"/>
              <a:t>Wie zijn jullie?  </a:t>
            </a:r>
            <a:endParaRPr lang="en-US" dirty="0"/>
          </a:p>
        </p:txBody>
      </p:sp>
      <p:sp>
        <p:nvSpPr>
          <p:cNvPr id="4" name="Slide Number Placeholder 3"/>
          <p:cNvSpPr>
            <a:spLocks noGrp="1"/>
          </p:cNvSpPr>
          <p:nvPr>
            <p:ph type="sldNum" sz="quarter" idx="10"/>
          </p:nvPr>
        </p:nvSpPr>
        <p:spPr/>
        <p:txBody>
          <a:bodyPr/>
          <a:lstStyle/>
          <a:p>
            <a:pPr>
              <a:defRPr/>
            </a:pPr>
            <a:fld id="{26B164B0-0A03-40BD-BFBD-AF7588FAC5D3}" type="slidenum">
              <a:rPr lang="nl-NL" altLang="nl-NL" smtClean="0"/>
              <a:pPr>
                <a:defRPr/>
              </a:pPr>
              <a:t>4</a:t>
            </a:fld>
            <a:endParaRPr lang="nl-NL" altLang="nl-NL"/>
          </a:p>
        </p:txBody>
      </p:sp>
    </p:spTree>
    <p:extLst>
      <p:ext uri="{BB962C8B-B14F-4D97-AF65-F5344CB8AC3E}">
        <p14:creationId xmlns:p14="http://schemas.microsoft.com/office/powerpoint/2010/main" val="335038672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Afbeelding 2">
            <a:extLst>
              <a:ext uri="{FF2B5EF4-FFF2-40B4-BE49-F238E27FC236}">
                <a16:creationId xmlns:a16="http://schemas.microsoft.com/office/drawing/2014/main" id="{451BF78C-E67A-4166-99BA-382236DD3E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998935"/>
            <a:ext cx="6858000" cy="4827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hthoek 7">
            <a:extLst>
              <a:ext uri="{FF2B5EF4-FFF2-40B4-BE49-F238E27FC236}">
                <a16:creationId xmlns:a16="http://schemas.microsoft.com/office/drawing/2014/main" id="{D267A5CD-D902-479D-88B0-2A4F3F3AE4C0}"/>
              </a:ext>
            </a:extLst>
          </p:cNvPr>
          <p:cNvSpPr/>
          <p:nvPr/>
        </p:nvSpPr>
        <p:spPr bwMode="auto">
          <a:xfrm>
            <a:off x="1143000" y="2943226"/>
            <a:ext cx="6858000" cy="3059906"/>
          </a:xfrm>
          <a:prstGeom prst="rect">
            <a:avLst/>
          </a:prstGeom>
          <a:solidFill>
            <a:schemeClr val="bg1">
              <a:alpha val="66000"/>
            </a:schemeClr>
          </a:solidFill>
          <a:ln w="9525">
            <a:noFill/>
            <a:miter lim="800000"/>
            <a:headEnd/>
            <a:tailEnd/>
          </a:ln>
        </p:spPr>
        <p:txBody>
          <a:bodyPr wrap="none" anchor="ctr"/>
          <a:lstStyle/>
          <a:p>
            <a:pPr algn="ctr" eaLnBrk="1" hangingPunct="1">
              <a:defRPr/>
            </a:pPr>
            <a:endParaRPr lang="nl-NL" b="1" dirty="0">
              <a:ln>
                <a:solidFill>
                  <a:srgbClr val="FF0000"/>
                </a:solidFill>
              </a:ln>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lvl="1" eaLnBrk="1" hangingPunct="1">
              <a:defRPr/>
            </a:pPr>
            <a:r>
              <a:rPr lang="nl-NL" sz="3600" dirty="0">
                <a:ea typeface="ＭＳ Ｐゴシック" charset="0"/>
              </a:rPr>
              <a:t>Wat is een werkgroep? </a:t>
            </a:r>
          </a:p>
        </p:txBody>
      </p:sp>
      <p:sp>
        <p:nvSpPr>
          <p:cNvPr id="2" name="Slide Number Placeholder 1"/>
          <p:cNvSpPr>
            <a:spLocks noGrp="1"/>
          </p:cNvSpPr>
          <p:nvPr>
            <p:ph type="sldNum" sz="quarter" idx="10"/>
          </p:nvPr>
        </p:nvSpPr>
        <p:spPr/>
        <p:txBody>
          <a:bodyPr/>
          <a:lstStyle/>
          <a:p>
            <a:pPr>
              <a:defRPr/>
            </a:pPr>
            <a:fld id="{26B164B0-0A03-40BD-BFBD-AF7588FAC5D3}" type="slidenum">
              <a:rPr lang="nl-NL" altLang="nl-NL" smtClean="0"/>
              <a:pPr>
                <a:defRPr/>
              </a:pPr>
              <a:t>6</a:t>
            </a:fld>
            <a:endParaRPr lang="nl-NL" altLang="nl-NL"/>
          </a:p>
        </p:txBody>
      </p:sp>
      <p:sp>
        <p:nvSpPr>
          <p:cNvPr id="6" name="Content Placeholder 2"/>
          <p:cNvSpPr>
            <a:spLocks noGrp="1"/>
          </p:cNvSpPr>
          <p:nvPr>
            <p:ph idx="1"/>
          </p:nvPr>
        </p:nvSpPr>
        <p:spPr>
          <a:xfrm>
            <a:off x="683568" y="2132856"/>
            <a:ext cx="7391400" cy="3352800"/>
          </a:xfrm>
        </p:spPr>
        <p:txBody>
          <a:bodyPr/>
          <a:lstStyle/>
          <a:p>
            <a:r>
              <a:rPr lang="nl-NL" altLang="en-US" dirty="0"/>
              <a:t>Interactief</a:t>
            </a:r>
          </a:p>
          <a:p>
            <a:r>
              <a:rPr lang="nl-NL" altLang="en-US" dirty="0"/>
              <a:t>Terugkoppeling en verdieping op de hoorcolleges</a:t>
            </a:r>
          </a:p>
          <a:p>
            <a:r>
              <a:rPr lang="nl-NL" altLang="en-US" dirty="0"/>
              <a:t>Werken aan opdrachten n.a.v. literatuur</a:t>
            </a:r>
          </a:p>
          <a:p>
            <a:r>
              <a:rPr lang="nl-NL" altLang="en-US" dirty="0"/>
              <a:t>Opdrachten/sommen/discussies/presentaties</a:t>
            </a:r>
          </a:p>
          <a:p>
            <a:endParaRPr lang="en-US" altLang="en-US" dirty="0"/>
          </a:p>
        </p:txBody>
      </p:sp>
    </p:spTree>
    <p:extLst>
      <p:ext uri="{BB962C8B-B14F-4D97-AF65-F5344CB8AC3E}">
        <p14:creationId xmlns:p14="http://schemas.microsoft.com/office/powerpoint/2010/main" val="3231044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a:xfrm>
            <a:off x="431800" y="1503046"/>
            <a:ext cx="7531100" cy="811530"/>
          </a:xfrm>
        </p:spPr>
        <p:txBody>
          <a:bodyPr wrap="square" anchor="ctr">
            <a:normAutofit/>
          </a:bodyPr>
          <a:lstStyle/>
          <a:p>
            <a:pPr>
              <a:lnSpc>
                <a:spcPct val="90000"/>
              </a:lnSpc>
            </a:pPr>
            <a:r>
              <a:rPr lang="nl-NL" sz="2475"/>
              <a:t>De casus:</a:t>
            </a:r>
            <a:br>
              <a:rPr lang="nl-NL" sz="2475"/>
            </a:br>
            <a:r>
              <a:rPr lang="nl-NL" sz="2475"/>
              <a:t>Koraalverbleking &amp; oceaanverzuring</a:t>
            </a:r>
          </a:p>
        </p:txBody>
      </p:sp>
      <p:sp>
        <p:nvSpPr>
          <p:cNvPr id="71" name="Content Placeholder 2">
            <a:extLst>
              <a:ext uri="{FF2B5EF4-FFF2-40B4-BE49-F238E27FC236}">
                <a16:creationId xmlns:a16="http://schemas.microsoft.com/office/drawing/2014/main" id="{49324416-8379-464E-9D12-F88A7252D6ED}"/>
              </a:ext>
            </a:extLst>
          </p:cNvPr>
          <p:cNvSpPr>
            <a:spLocks noGrp="1"/>
          </p:cNvSpPr>
          <p:nvPr>
            <p:ph sz="half" idx="1"/>
          </p:nvPr>
        </p:nvSpPr>
        <p:spPr>
          <a:xfrm>
            <a:off x="431802" y="2457450"/>
            <a:ext cx="4117975" cy="3194685"/>
          </a:xfrm>
        </p:spPr>
        <p:txBody>
          <a:bodyPr/>
          <a:lstStyle/>
          <a:p>
            <a:r>
              <a:rPr lang="en-US" sz="1500" dirty="0"/>
              <a:t>1 </a:t>
            </a:r>
            <a:r>
              <a:rPr lang="en-US" sz="1500" dirty="0" err="1"/>
              <a:t>miljoen</a:t>
            </a:r>
            <a:r>
              <a:rPr lang="en-US" sz="1500" dirty="0"/>
              <a:t> </a:t>
            </a:r>
            <a:r>
              <a:rPr lang="en-US" sz="1500" dirty="0" err="1"/>
              <a:t>soorten</a:t>
            </a:r>
            <a:r>
              <a:rPr lang="en-US" sz="1500" dirty="0"/>
              <a:t> </a:t>
            </a:r>
            <a:r>
              <a:rPr lang="en-US" sz="1500" dirty="0" err="1"/>
              <a:t>aquatische</a:t>
            </a:r>
            <a:r>
              <a:rPr lang="en-US" sz="1500" dirty="0"/>
              <a:t> </a:t>
            </a:r>
            <a:r>
              <a:rPr lang="en-US" sz="1500" dirty="0" err="1"/>
              <a:t>organismen</a:t>
            </a:r>
            <a:endParaRPr lang="en-US" sz="1500" dirty="0"/>
          </a:p>
          <a:p>
            <a:r>
              <a:rPr lang="en-US" sz="1500" dirty="0" err="1"/>
              <a:t>Toerisme</a:t>
            </a:r>
            <a:r>
              <a:rPr lang="en-US" sz="1500" dirty="0"/>
              <a:t> (10 </a:t>
            </a:r>
            <a:r>
              <a:rPr lang="en-US" sz="1500" dirty="0" err="1"/>
              <a:t>miljard</a:t>
            </a:r>
            <a:r>
              <a:rPr lang="en-US" sz="1500" dirty="0"/>
              <a:t> US$ per </a:t>
            </a:r>
            <a:r>
              <a:rPr lang="en-US" sz="1500" dirty="0" err="1"/>
              <a:t>jaar</a:t>
            </a:r>
            <a:r>
              <a:rPr lang="en-US" sz="1500" dirty="0"/>
              <a:t>)</a:t>
            </a:r>
          </a:p>
          <a:p>
            <a:r>
              <a:rPr lang="en-US" sz="1500" dirty="0" err="1"/>
              <a:t>Kustbescherming</a:t>
            </a:r>
            <a:endParaRPr lang="en-US" sz="1500" dirty="0"/>
          </a:p>
          <a:p>
            <a:r>
              <a:rPr lang="en-US" sz="1500" dirty="0" err="1"/>
              <a:t>Visserij</a:t>
            </a:r>
            <a:r>
              <a:rPr lang="en-US" sz="1500" dirty="0"/>
              <a:t> &amp; </a:t>
            </a:r>
            <a:r>
              <a:rPr lang="en-US" sz="1500" dirty="0" err="1"/>
              <a:t>voedsel</a:t>
            </a:r>
            <a:endParaRPr lang="en-US" sz="1500" dirty="0"/>
          </a:p>
          <a:p>
            <a:endParaRPr lang="en-US" sz="1500" dirty="0"/>
          </a:p>
          <a:p>
            <a:r>
              <a:rPr lang="en-US" sz="1500" b="1" dirty="0" err="1"/>
              <a:t>Klimaatverandering</a:t>
            </a:r>
            <a:endParaRPr lang="en-US" sz="1500" b="1" dirty="0"/>
          </a:p>
          <a:p>
            <a:endParaRPr lang="en-US" dirty="0"/>
          </a:p>
          <a:p>
            <a:endParaRPr lang="en-US" dirty="0"/>
          </a:p>
        </p:txBody>
      </p:sp>
      <p:pic>
        <p:nvPicPr>
          <p:cNvPr id="7170" name="Picture 2" descr="Coral Reefs Still Vulnerable To Climate Change And Invasive Species">
            <a:extLst>
              <a:ext uri="{FF2B5EF4-FFF2-40B4-BE49-F238E27FC236}">
                <a16:creationId xmlns:a16="http://schemas.microsoft.com/office/drawing/2014/main" id="{A9FFEF10-2C0C-4712-B678-C8E16BF5AB7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170" r="1786" b="-3"/>
          <a:stretch/>
        </p:blipFill>
        <p:spPr bwMode="auto">
          <a:xfrm>
            <a:off x="4625977" y="2457450"/>
            <a:ext cx="4117975" cy="3194685"/>
          </a:xfrm>
          <a:prstGeom prst="rect">
            <a:avLst/>
          </a:prstGeom>
          <a:solidFill>
            <a:srgbClr val="FFFFFF"/>
          </a:solidFill>
        </p:spPr>
      </p:pic>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a:xfrm>
            <a:off x="8547895" y="5697856"/>
            <a:ext cx="226219" cy="177165"/>
          </a:xfrm>
        </p:spPr>
        <p:txBody>
          <a:bodyPr wrap="none" anchor="t">
            <a:normAutofit fontScale="92500" lnSpcReduction="10000"/>
          </a:bodyPr>
          <a:lstStyle/>
          <a:p>
            <a:pPr defTabSz="685800" fontAlgn="auto">
              <a:lnSpc>
                <a:spcPct val="90000"/>
              </a:lnSpc>
              <a:spcBef>
                <a:spcPts val="0"/>
              </a:spcBef>
              <a:spcAft>
                <a:spcPts val="450"/>
              </a:spcAft>
              <a:defRPr/>
            </a:pPr>
            <a:fld id="{1D16D75D-A5CD-6946-9947-BA3241FB5829}" type="slidenum">
              <a:rPr lang="en-US" sz="750"/>
              <a:pPr defTabSz="685800" fontAlgn="auto">
                <a:lnSpc>
                  <a:spcPct val="90000"/>
                </a:lnSpc>
                <a:spcBef>
                  <a:spcPts val="0"/>
                </a:spcBef>
                <a:spcAft>
                  <a:spcPts val="450"/>
                </a:spcAft>
                <a:defRPr/>
              </a:pPr>
              <a:t>7</a:t>
            </a:fld>
            <a:endParaRPr lang="en-US" sz="750"/>
          </a:p>
        </p:txBody>
      </p:sp>
    </p:spTree>
    <p:extLst>
      <p:ext uri="{BB962C8B-B14F-4D97-AF65-F5344CB8AC3E}">
        <p14:creationId xmlns:p14="http://schemas.microsoft.com/office/powerpoint/2010/main" val="182517490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a:xfrm>
            <a:off x="1319921" y="1506444"/>
            <a:ext cx="6233897" cy="811530"/>
          </a:xfrm>
        </p:spPr>
        <p:txBody>
          <a:bodyPr/>
          <a:lstStyle/>
          <a:p>
            <a:r>
              <a:rPr lang="nl-NL" sz="1800" dirty="0"/>
              <a:t>De casus:</a:t>
            </a:r>
            <a:br>
              <a:rPr lang="nl-NL" dirty="0"/>
            </a:br>
            <a:r>
              <a:rPr lang="nl-NL" dirty="0"/>
              <a:t>Koraalverbleking &amp; oceaanverzuring</a:t>
            </a:r>
          </a:p>
        </p:txBody>
      </p:sp>
      <p:pic>
        <p:nvPicPr>
          <p:cNvPr id="5" name="Content Placeholder 4">
            <a:extLst>
              <a:ext uri="{FF2B5EF4-FFF2-40B4-BE49-F238E27FC236}">
                <a16:creationId xmlns:a16="http://schemas.microsoft.com/office/drawing/2014/main" id="{F78A1B02-37A9-4594-80D4-D0641BF724FF}"/>
              </a:ext>
            </a:extLst>
          </p:cNvPr>
          <p:cNvPicPr>
            <a:picLocks noGrp="1" noChangeAspect="1"/>
          </p:cNvPicPr>
          <p:nvPr>
            <p:ph idx="1"/>
          </p:nvPr>
        </p:nvPicPr>
        <p:blipFill rotWithShape="1">
          <a:blip r:embed="rId3"/>
          <a:srcRect l="11340" t="64292" r="44292" b="22214"/>
          <a:stretch/>
        </p:blipFill>
        <p:spPr>
          <a:xfrm>
            <a:off x="110237" y="2628695"/>
            <a:ext cx="3811155" cy="651998"/>
          </a:xfrm>
          <a:prstGeom prst="rect">
            <a:avLst/>
          </a:prstGeom>
        </p:spPr>
      </p:pic>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8</a:t>
            </a:fld>
            <a:endParaRPr lang="en-US"/>
          </a:p>
        </p:txBody>
      </p:sp>
      <p:sp>
        <p:nvSpPr>
          <p:cNvPr id="6" name="TextBox 5">
            <a:extLst>
              <a:ext uri="{FF2B5EF4-FFF2-40B4-BE49-F238E27FC236}">
                <a16:creationId xmlns:a16="http://schemas.microsoft.com/office/drawing/2014/main" id="{092D5F86-30C4-4386-A3FF-3DDA7BABDE8B}"/>
              </a:ext>
            </a:extLst>
          </p:cNvPr>
          <p:cNvSpPr txBox="1"/>
          <p:nvPr/>
        </p:nvSpPr>
        <p:spPr>
          <a:xfrm>
            <a:off x="110237" y="3280693"/>
            <a:ext cx="2098343"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(NU.nl, 2020)</a:t>
            </a:r>
            <a:endParaRPr lang="nl-NL" sz="1350" dirty="0">
              <a:solidFill>
                <a:srgbClr val="000000"/>
              </a:solidFill>
              <a:latin typeface="Arial"/>
              <a:ea typeface="+mn-ea"/>
            </a:endParaRPr>
          </a:p>
        </p:txBody>
      </p:sp>
      <p:pic>
        <p:nvPicPr>
          <p:cNvPr id="7" name="Picture 6">
            <a:extLst>
              <a:ext uri="{FF2B5EF4-FFF2-40B4-BE49-F238E27FC236}">
                <a16:creationId xmlns:a16="http://schemas.microsoft.com/office/drawing/2014/main" id="{C82CD94F-411A-408C-AB8D-C60D4870EC83}"/>
              </a:ext>
            </a:extLst>
          </p:cNvPr>
          <p:cNvPicPr>
            <a:picLocks noChangeAspect="1"/>
          </p:cNvPicPr>
          <p:nvPr/>
        </p:nvPicPr>
        <p:blipFill rotWithShape="1">
          <a:blip r:embed="rId4"/>
          <a:srcRect l="17463" t="58068" r="34851" b="22189"/>
          <a:stretch/>
        </p:blipFill>
        <p:spPr>
          <a:xfrm>
            <a:off x="4313899" y="2447695"/>
            <a:ext cx="4360460" cy="1015468"/>
          </a:xfrm>
          <a:prstGeom prst="rect">
            <a:avLst/>
          </a:prstGeom>
        </p:spPr>
      </p:pic>
      <p:sp>
        <p:nvSpPr>
          <p:cNvPr id="8" name="TextBox 7">
            <a:extLst>
              <a:ext uri="{FF2B5EF4-FFF2-40B4-BE49-F238E27FC236}">
                <a16:creationId xmlns:a16="http://schemas.microsoft.com/office/drawing/2014/main" id="{2DF88C7D-8650-45E4-BF7A-273FB21B04A4}"/>
              </a:ext>
            </a:extLst>
          </p:cNvPr>
          <p:cNvSpPr txBox="1"/>
          <p:nvPr/>
        </p:nvSpPr>
        <p:spPr>
          <a:xfrm>
            <a:off x="4359087" y="3483002"/>
            <a:ext cx="4188808"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(NOS, 2018)</a:t>
            </a:r>
            <a:endParaRPr lang="nl-NL" sz="1350" dirty="0">
              <a:solidFill>
                <a:srgbClr val="000000"/>
              </a:solidFill>
              <a:latin typeface="Arial"/>
              <a:ea typeface="+mn-ea"/>
            </a:endParaRPr>
          </a:p>
        </p:txBody>
      </p:sp>
      <p:pic>
        <p:nvPicPr>
          <p:cNvPr id="9" name="Picture 8">
            <a:extLst>
              <a:ext uri="{FF2B5EF4-FFF2-40B4-BE49-F238E27FC236}">
                <a16:creationId xmlns:a16="http://schemas.microsoft.com/office/drawing/2014/main" id="{35BE055C-B9B7-4181-A641-2445AAB7D456}"/>
              </a:ext>
            </a:extLst>
          </p:cNvPr>
          <p:cNvPicPr>
            <a:picLocks noChangeAspect="1"/>
          </p:cNvPicPr>
          <p:nvPr/>
        </p:nvPicPr>
        <p:blipFill rotWithShape="1">
          <a:blip r:embed="rId5"/>
          <a:srcRect l="15783" t="37766" r="18732" b="42491"/>
          <a:stretch/>
        </p:blipFill>
        <p:spPr>
          <a:xfrm>
            <a:off x="3725833" y="4095450"/>
            <a:ext cx="5243104" cy="889152"/>
          </a:xfrm>
          <a:prstGeom prst="rect">
            <a:avLst/>
          </a:prstGeom>
        </p:spPr>
      </p:pic>
      <p:sp>
        <p:nvSpPr>
          <p:cNvPr id="10" name="TextBox 9">
            <a:extLst>
              <a:ext uri="{FF2B5EF4-FFF2-40B4-BE49-F238E27FC236}">
                <a16:creationId xmlns:a16="http://schemas.microsoft.com/office/drawing/2014/main" id="{D254595C-3EC3-45AD-BA4E-14D0F2AA6131}"/>
              </a:ext>
            </a:extLst>
          </p:cNvPr>
          <p:cNvSpPr txBox="1"/>
          <p:nvPr/>
        </p:nvSpPr>
        <p:spPr>
          <a:xfrm>
            <a:off x="3725833" y="5098101"/>
            <a:ext cx="4587663"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(RTL, 2020)</a:t>
            </a:r>
            <a:endParaRPr lang="nl-NL" sz="1350" dirty="0">
              <a:solidFill>
                <a:srgbClr val="000000"/>
              </a:solidFill>
              <a:latin typeface="Arial"/>
              <a:ea typeface="+mn-ea"/>
            </a:endParaRPr>
          </a:p>
        </p:txBody>
      </p:sp>
      <p:pic>
        <p:nvPicPr>
          <p:cNvPr id="11" name="Picture 10">
            <a:extLst>
              <a:ext uri="{FF2B5EF4-FFF2-40B4-BE49-F238E27FC236}">
                <a16:creationId xmlns:a16="http://schemas.microsoft.com/office/drawing/2014/main" id="{E025C632-131A-46A7-954A-B7E7E3BF83D1}"/>
              </a:ext>
            </a:extLst>
          </p:cNvPr>
          <p:cNvPicPr>
            <a:picLocks noChangeAspect="1"/>
          </p:cNvPicPr>
          <p:nvPr/>
        </p:nvPicPr>
        <p:blipFill rotWithShape="1">
          <a:blip r:embed="rId6"/>
          <a:srcRect l="21716" t="47117" r="22985" b="23396"/>
          <a:stretch/>
        </p:blipFill>
        <p:spPr>
          <a:xfrm>
            <a:off x="216349" y="4062808"/>
            <a:ext cx="3181943" cy="954437"/>
          </a:xfrm>
          <a:prstGeom prst="rect">
            <a:avLst/>
          </a:prstGeom>
        </p:spPr>
      </p:pic>
      <p:sp>
        <p:nvSpPr>
          <p:cNvPr id="12" name="TextBox 11">
            <a:extLst>
              <a:ext uri="{FF2B5EF4-FFF2-40B4-BE49-F238E27FC236}">
                <a16:creationId xmlns:a16="http://schemas.microsoft.com/office/drawing/2014/main" id="{A34858C8-A429-4577-B9F8-25F40F45BA88}"/>
              </a:ext>
            </a:extLst>
          </p:cNvPr>
          <p:cNvSpPr txBox="1"/>
          <p:nvPr/>
        </p:nvSpPr>
        <p:spPr>
          <a:xfrm>
            <a:off x="216348" y="5074557"/>
            <a:ext cx="1483098" cy="300082"/>
          </a:xfrm>
          <a:prstGeom prst="rect">
            <a:avLst/>
          </a:prstGeom>
          <a:noFill/>
        </p:spPr>
        <p:txBody>
          <a:bodyPr wrap="none" rtlCol="0">
            <a:spAutoFit/>
          </a:bodyPr>
          <a:lstStyle/>
          <a:p>
            <a:pPr defTabSz="685800" fontAlgn="auto">
              <a:spcBef>
                <a:spcPts val="0"/>
              </a:spcBef>
              <a:spcAft>
                <a:spcPts val="0"/>
              </a:spcAft>
            </a:pPr>
            <a:r>
              <a:rPr lang="en-US" sz="1350" dirty="0">
                <a:solidFill>
                  <a:srgbClr val="000000"/>
                </a:solidFill>
                <a:latin typeface="Arial"/>
                <a:ea typeface="+mn-ea"/>
              </a:rPr>
              <a:t>(</a:t>
            </a:r>
            <a:r>
              <a:rPr lang="en-US" sz="1350" dirty="0" err="1">
                <a:solidFill>
                  <a:srgbClr val="000000"/>
                </a:solidFill>
                <a:latin typeface="Arial"/>
                <a:ea typeface="+mn-ea"/>
              </a:rPr>
              <a:t>Scientias</a:t>
            </a:r>
            <a:r>
              <a:rPr lang="en-US" sz="1350" dirty="0">
                <a:solidFill>
                  <a:srgbClr val="000000"/>
                </a:solidFill>
                <a:latin typeface="Arial"/>
                <a:ea typeface="+mn-ea"/>
              </a:rPr>
              <a:t>, 2020)</a:t>
            </a:r>
          </a:p>
        </p:txBody>
      </p:sp>
    </p:spTree>
    <p:extLst>
      <p:ext uri="{BB962C8B-B14F-4D97-AF65-F5344CB8AC3E}">
        <p14:creationId xmlns:p14="http://schemas.microsoft.com/office/powerpoint/2010/main" val="201474462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D5BF-E0B7-4AD5-B9AC-BFA870BB8048}"/>
              </a:ext>
            </a:extLst>
          </p:cNvPr>
          <p:cNvSpPr>
            <a:spLocks noGrp="1"/>
          </p:cNvSpPr>
          <p:nvPr>
            <p:ph type="title"/>
          </p:nvPr>
        </p:nvSpPr>
        <p:spPr>
          <a:xfrm>
            <a:off x="1319921" y="1506444"/>
            <a:ext cx="6233897" cy="811530"/>
          </a:xfrm>
        </p:spPr>
        <p:txBody>
          <a:bodyPr/>
          <a:lstStyle/>
          <a:p>
            <a:r>
              <a:rPr lang="nl-NL" sz="1800" dirty="0"/>
              <a:t>De casus:</a:t>
            </a:r>
            <a:br>
              <a:rPr lang="nl-NL" dirty="0"/>
            </a:br>
            <a:r>
              <a:rPr lang="nl-NL" dirty="0"/>
              <a:t>Koraalverbleking &amp; oceaanverzuring</a:t>
            </a:r>
          </a:p>
        </p:txBody>
      </p:sp>
      <p:pic>
        <p:nvPicPr>
          <p:cNvPr id="5" name="Content Placeholder 4">
            <a:extLst>
              <a:ext uri="{FF2B5EF4-FFF2-40B4-BE49-F238E27FC236}">
                <a16:creationId xmlns:a16="http://schemas.microsoft.com/office/drawing/2014/main" id="{F78A1B02-37A9-4594-80D4-D0641BF724FF}"/>
              </a:ext>
            </a:extLst>
          </p:cNvPr>
          <p:cNvPicPr>
            <a:picLocks noGrp="1" noChangeAspect="1"/>
          </p:cNvPicPr>
          <p:nvPr>
            <p:ph idx="1"/>
          </p:nvPr>
        </p:nvPicPr>
        <p:blipFill rotWithShape="1">
          <a:blip r:embed="rId3"/>
          <a:srcRect l="11340" t="64292" r="44292" b="22214"/>
          <a:stretch/>
        </p:blipFill>
        <p:spPr>
          <a:xfrm>
            <a:off x="110237" y="2628695"/>
            <a:ext cx="3811155" cy="651998"/>
          </a:xfrm>
          <a:prstGeom prst="rect">
            <a:avLst/>
          </a:prstGeom>
        </p:spPr>
      </p:pic>
      <p:sp>
        <p:nvSpPr>
          <p:cNvPr id="4" name="Slide Number Placeholder 3">
            <a:extLst>
              <a:ext uri="{FF2B5EF4-FFF2-40B4-BE49-F238E27FC236}">
                <a16:creationId xmlns:a16="http://schemas.microsoft.com/office/drawing/2014/main" id="{E2BB4769-BB97-4C8C-8C78-A0DFE05A7F36}"/>
              </a:ext>
            </a:extLst>
          </p:cNvPr>
          <p:cNvSpPr>
            <a:spLocks noGrp="1"/>
          </p:cNvSpPr>
          <p:nvPr>
            <p:ph type="sldNum" sz="quarter" idx="10"/>
          </p:nvPr>
        </p:nvSpPr>
        <p:spPr/>
        <p:txBody>
          <a:bodyPr/>
          <a:lstStyle/>
          <a:p>
            <a:pPr defTabSz="685800" fontAlgn="auto">
              <a:spcBef>
                <a:spcPts val="0"/>
              </a:spcBef>
              <a:spcAft>
                <a:spcPts val="0"/>
              </a:spcAft>
              <a:defRPr/>
            </a:pPr>
            <a:fld id="{1D16D75D-A5CD-6946-9947-BA3241FB5829}" type="slidenum">
              <a:rPr lang="en-US"/>
              <a:pPr defTabSz="685800" fontAlgn="auto">
                <a:spcBef>
                  <a:spcPts val="0"/>
                </a:spcBef>
                <a:spcAft>
                  <a:spcPts val="0"/>
                </a:spcAft>
                <a:defRPr/>
              </a:pPr>
              <a:t>9</a:t>
            </a:fld>
            <a:endParaRPr lang="en-US"/>
          </a:p>
        </p:txBody>
      </p:sp>
      <p:sp>
        <p:nvSpPr>
          <p:cNvPr id="6" name="TextBox 5">
            <a:extLst>
              <a:ext uri="{FF2B5EF4-FFF2-40B4-BE49-F238E27FC236}">
                <a16:creationId xmlns:a16="http://schemas.microsoft.com/office/drawing/2014/main" id="{092D5F86-30C4-4386-A3FF-3DDA7BABDE8B}"/>
              </a:ext>
            </a:extLst>
          </p:cNvPr>
          <p:cNvSpPr txBox="1"/>
          <p:nvPr/>
        </p:nvSpPr>
        <p:spPr>
          <a:xfrm>
            <a:off x="110237" y="3280693"/>
            <a:ext cx="2098343"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(NU.nl, 2020)</a:t>
            </a:r>
            <a:endParaRPr lang="nl-NL" sz="1350" dirty="0">
              <a:solidFill>
                <a:srgbClr val="000000"/>
              </a:solidFill>
              <a:latin typeface="Arial"/>
              <a:ea typeface="+mn-ea"/>
            </a:endParaRPr>
          </a:p>
        </p:txBody>
      </p:sp>
      <p:pic>
        <p:nvPicPr>
          <p:cNvPr id="7" name="Picture 6">
            <a:extLst>
              <a:ext uri="{FF2B5EF4-FFF2-40B4-BE49-F238E27FC236}">
                <a16:creationId xmlns:a16="http://schemas.microsoft.com/office/drawing/2014/main" id="{C82CD94F-411A-408C-AB8D-C60D4870EC83}"/>
              </a:ext>
            </a:extLst>
          </p:cNvPr>
          <p:cNvPicPr>
            <a:picLocks noChangeAspect="1"/>
          </p:cNvPicPr>
          <p:nvPr/>
        </p:nvPicPr>
        <p:blipFill rotWithShape="1">
          <a:blip r:embed="rId4"/>
          <a:srcRect l="17463" t="58068" r="34851" b="22189"/>
          <a:stretch/>
        </p:blipFill>
        <p:spPr>
          <a:xfrm>
            <a:off x="4313899" y="2447695"/>
            <a:ext cx="4360460" cy="1015468"/>
          </a:xfrm>
          <a:prstGeom prst="rect">
            <a:avLst/>
          </a:prstGeom>
        </p:spPr>
      </p:pic>
      <p:sp>
        <p:nvSpPr>
          <p:cNvPr id="8" name="TextBox 7">
            <a:extLst>
              <a:ext uri="{FF2B5EF4-FFF2-40B4-BE49-F238E27FC236}">
                <a16:creationId xmlns:a16="http://schemas.microsoft.com/office/drawing/2014/main" id="{2DF88C7D-8650-45E4-BF7A-273FB21B04A4}"/>
              </a:ext>
            </a:extLst>
          </p:cNvPr>
          <p:cNvSpPr txBox="1"/>
          <p:nvPr/>
        </p:nvSpPr>
        <p:spPr>
          <a:xfrm>
            <a:off x="4359087" y="3483002"/>
            <a:ext cx="4188808"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(NOS, 2018)</a:t>
            </a:r>
            <a:endParaRPr lang="nl-NL" sz="1350" dirty="0">
              <a:solidFill>
                <a:srgbClr val="000000"/>
              </a:solidFill>
              <a:latin typeface="Arial"/>
              <a:ea typeface="+mn-ea"/>
            </a:endParaRPr>
          </a:p>
        </p:txBody>
      </p:sp>
      <p:pic>
        <p:nvPicPr>
          <p:cNvPr id="9" name="Picture 8">
            <a:extLst>
              <a:ext uri="{FF2B5EF4-FFF2-40B4-BE49-F238E27FC236}">
                <a16:creationId xmlns:a16="http://schemas.microsoft.com/office/drawing/2014/main" id="{35BE055C-B9B7-4181-A641-2445AAB7D456}"/>
              </a:ext>
            </a:extLst>
          </p:cNvPr>
          <p:cNvPicPr>
            <a:picLocks noChangeAspect="1"/>
          </p:cNvPicPr>
          <p:nvPr/>
        </p:nvPicPr>
        <p:blipFill rotWithShape="1">
          <a:blip r:embed="rId5"/>
          <a:srcRect l="15783" t="37766" r="18732" b="42491"/>
          <a:stretch/>
        </p:blipFill>
        <p:spPr>
          <a:xfrm>
            <a:off x="3725833" y="4095450"/>
            <a:ext cx="5243104" cy="889152"/>
          </a:xfrm>
          <a:prstGeom prst="rect">
            <a:avLst/>
          </a:prstGeom>
        </p:spPr>
      </p:pic>
      <p:sp>
        <p:nvSpPr>
          <p:cNvPr id="10" name="TextBox 9">
            <a:extLst>
              <a:ext uri="{FF2B5EF4-FFF2-40B4-BE49-F238E27FC236}">
                <a16:creationId xmlns:a16="http://schemas.microsoft.com/office/drawing/2014/main" id="{D254595C-3EC3-45AD-BA4E-14D0F2AA6131}"/>
              </a:ext>
            </a:extLst>
          </p:cNvPr>
          <p:cNvSpPr txBox="1"/>
          <p:nvPr/>
        </p:nvSpPr>
        <p:spPr>
          <a:xfrm>
            <a:off x="3725833" y="5098101"/>
            <a:ext cx="4587663" cy="300082"/>
          </a:xfrm>
          <a:prstGeom prst="rect">
            <a:avLst/>
          </a:prstGeom>
          <a:noFill/>
        </p:spPr>
        <p:txBody>
          <a:bodyPr wrap="square" rtlCol="0">
            <a:spAutoFit/>
          </a:bodyPr>
          <a:lstStyle/>
          <a:p>
            <a:pPr defTabSz="685800" fontAlgn="auto">
              <a:spcBef>
                <a:spcPts val="0"/>
              </a:spcBef>
              <a:spcAft>
                <a:spcPts val="0"/>
              </a:spcAft>
            </a:pPr>
            <a:r>
              <a:rPr lang="en-US" sz="1350" dirty="0">
                <a:solidFill>
                  <a:srgbClr val="000000"/>
                </a:solidFill>
                <a:latin typeface="Arial"/>
                <a:ea typeface="+mn-ea"/>
              </a:rPr>
              <a:t>(RTL, 2020)</a:t>
            </a:r>
            <a:endParaRPr lang="nl-NL" sz="1350" dirty="0">
              <a:solidFill>
                <a:srgbClr val="000000"/>
              </a:solidFill>
              <a:latin typeface="Arial"/>
              <a:ea typeface="+mn-ea"/>
            </a:endParaRPr>
          </a:p>
        </p:txBody>
      </p:sp>
      <p:pic>
        <p:nvPicPr>
          <p:cNvPr id="11" name="Picture 10">
            <a:extLst>
              <a:ext uri="{FF2B5EF4-FFF2-40B4-BE49-F238E27FC236}">
                <a16:creationId xmlns:a16="http://schemas.microsoft.com/office/drawing/2014/main" id="{E025C632-131A-46A7-954A-B7E7E3BF83D1}"/>
              </a:ext>
            </a:extLst>
          </p:cNvPr>
          <p:cNvPicPr>
            <a:picLocks noChangeAspect="1"/>
          </p:cNvPicPr>
          <p:nvPr/>
        </p:nvPicPr>
        <p:blipFill rotWithShape="1">
          <a:blip r:embed="rId6"/>
          <a:srcRect l="21716" t="47117" r="22985" b="23396"/>
          <a:stretch/>
        </p:blipFill>
        <p:spPr>
          <a:xfrm>
            <a:off x="216349" y="4062808"/>
            <a:ext cx="3181943" cy="954437"/>
          </a:xfrm>
          <a:prstGeom prst="rect">
            <a:avLst/>
          </a:prstGeom>
        </p:spPr>
      </p:pic>
      <p:sp>
        <p:nvSpPr>
          <p:cNvPr id="12" name="TextBox 11">
            <a:extLst>
              <a:ext uri="{FF2B5EF4-FFF2-40B4-BE49-F238E27FC236}">
                <a16:creationId xmlns:a16="http://schemas.microsoft.com/office/drawing/2014/main" id="{A34858C8-A429-4577-B9F8-25F40F45BA88}"/>
              </a:ext>
            </a:extLst>
          </p:cNvPr>
          <p:cNvSpPr txBox="1"/>
          <p:nvPr/>
        </p:nvSpPr>
        <p:spPr>
          <a:xfrm>
            <a:off x="216348" y="5074557"/>
            <a:ext cx="1483098" cy="300082"/>
          </a:xfrm>
          <a:prstGeom prst="rect">
            <a:avLst/>
          </a:prstGeom>
          <a:noFill/>
        </p:spPr>
        <p:txBody>
          <a:bodyPr wrap="none" rtlCol="0">
            <a:spAutoFit/>
          </a:bodyPr>
          <a:lstStyle/>
          <a:p>
            <a:pPr defTabSz="685800" fontAlgn="auto">
              <a:spcBef>
                <a:spcPts val="0"/>
              </a:spcBef>
              <a:spcAft>
                <a:spcPts val="0"/>
              </a:spcAft>
            </a:pPr>
            <a:r>
              <a:rPr lang="en-US" sz="1350" dirty="0">
                <a:solidFill>
                  <a:srgbClr val="000000"/>
                </a:solidFill>
                <a:latin typeface="Arial"/>
                <a:ea typeface="+mn-ea"/>
              </a:rPr>
              <a:t>(</a:t>
            </a:r>
            <a:r>
              <a:rPr lang="en-US" sz="1350" dirty="0" err="1">
                <a:solidFill>
                  <a:srgbClr val="000000"/>
                </a:solidFill>
                <a:latin typeface="Arial"/>
                <a:ea typeface="+mn-ea"/>
              </a:rPr>
              <a:t>Scientias</a:t>
            </a:r>
            <a:r>
              <a:rPr lang="en-US" sz="1350" dirty="0">
                <a:solidFill>
                  <a:srgbClr val="000000"/>
                </a:solidFill>
                <a:latin typeface="Arial"/>
                <a:ea typeface="+mn-ea"/>
              </a:rPr>
              <a:t>, 2020)</a:t>
            </a:r>
          </a:p>
        </p:txBody>
      </p:sp>
      <p:pic>
        <p:nvPicPr>
          <p:cNvPr id="4098" name="Picture 2" descr="Experts: The Great Barrier Reef cannot be saved - Vox">
            <a:extLst>
              <a:ext uri="{FF2B5EF4-FFF2-40B4-BE49-F238E27FC236}">
                <a16:creationId xmlns:a16="http://schemas.microsoft.com/office/drawing/2014/main" id="{9FDF7BF2-E8ED-44AE-AC23-6549FA0F376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93307"/>
            <a:ext cx="9144000" cy="6096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13D9593-C74A-4188-8442-A2DFCC8AE1E9}"/>
              </a:ext>
            </a:extLst>
          </p:cNvPr>
          <p:cNvSpPr txBox="1"/>
          <p:nvPr/>
        </p:nvSpPr>
        <p:spPr>
          <a:xfrm>
            <a:off x="3152438" y="787442"/>
            <a:ext cx="6602105" cy="646331"/>
          </a:xfrm>
          <a:prstGeom prst="rect">
            <a:avLst/>
          </a:prstGeom>
          <a:noFill/>
        </p:spPr>
        <p:txBody>
          <a:bodyPr wrap="square" rtlCol="0">
            <a:spAutoFit/>
          </a:bodyPr>
          <a:lstStyle/>
          <a:p>
            <a:pPr defTabSz="685800" fontAlgn="auto">
              <a:spcBef>
                <a:spcPts val="0"/>
              </a:spcBef>
              <a:spcAft>
                <a:spcPts val="0"/>
              </a:spcAft>
            </a:pPr>
            <a:r>
              <a:rPr lang="en-US" sz="3600" b="1" dirty="0" err="1">
                <a:solidFill>
                  <a:srgbClr val="000000"/>
                </a:solidFill>
                <a:latin typeface="Arial"/>
                <a:ea typeface="+mn-ea"/>
              </a:rPr>
              <a:t>Koraalverbleking</a:t>
            </a:r>
            <a:endParaRPr lang="nl-NL" sz="3600" b="1" dirty="0">
              <a:solidFill>
                <a:srgbClr val="000000"/>
              </a:solidFill>
              <a:latin typeface="Arial"/>
              <a:ea typeface="+mn-ea"/>
            </a:endParaRPr>
          </a:p>
        </p:txBody>
      </p:sp>
    </p:spTree>
    <p:extLst>
      <p:ext uri="{BB962C8B-B14F-4D97-AF65-F5344CB8AC3E}">
        <p14:creationId xmlns:p14="http://schemas.microsoft.com/office/powerpoint/2010/main" val="167934063"/>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g ppt TUIO">
  <a:themeElements>
    <a:clrScheme name="Custom 3">
      <a:dk1>
        <a:srgbClr val="000000"/>
      </a:dk1>
      <a:lt1>
        <a:srgbClr val="FFFFFF"/>
      </a:lt1>
      <a:dk2>
        <a:srgbClr val="000000"/>
      </a:dk2>
      <a:lt2>
        <a:srgbClr val="808080"/>
      </a:lt2>
      <a:accent1>
        <a:srgbClr val="BBE0E3"/>
      </a:accent1>
      <a:accent2>
        <a:srgbClr val="2992CA"/>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a:ln>
              <a:noFill/>
            </a:ln>
            <a:solidFill>
              <a:srgbClr val="000000"/>
            </a:solidFill>
            <a:effectLst/>
            <a:latin typeface="Gill Sans" pitchFamily="-1" charset="0"/>
            <a:ea typeface="ヒラギノ角ゴ ProN W3" pitchFamily="-1" charset="-128"/>
            <a:cs typeface="ヒラギノ角ゴ ProN W3" pitchFamily="-1" charset="-128"/>
            <a:sym typeface="Gill Sans" pitchFamily="-1"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a:ln>
              <a:noFill/>
            </a:ln>
            <a:solidFill>
              <a:srgbClr val="000000"/>
            </a:solidFill>
            <a:effectLst/>
            <a:latin typeface="Gill Sans" pitchFamily="-1" charset="0"/>
            <a:ea typeface="ヒラギノ角ゴ ProN W3" pitchFamily="-1" charset="-128"/>
            <a:cs typeface="ヒラギノ角ゴ ProN W3" pitchFamily="-1" charset="-128"/>
            <a:sym typeface="Gill Sans" pitchFamily="-1" charset="0"/>
          </a:defRPr>
        </a:defPPr>
      </a:lstStyle>
    </a:lnDef>
  </a:objectDefaults>
  <a:extraClrSchemeLst>
    <a:extraClrScheme>
      <a:clrScheme name="Titel en teks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el en tekst">
  <a:themeElements>
    <a:clrScheme name="Custom 3">
      <a:dk1>
        <a:srgbClr val="000000"/>
      </a:dk1>
      <a:lt1>
        <a:srgbClr val="FFFFFF"/>
      </a:lt1>
      <a:dk2>
        <a:srgbClr val="000000"/>
      </a:dk2>
      <a:lt2>
        <a:srgbClr val="808080"/>
      </a:lt2>
      <a:accent1>
        <a:srgbClr val="BBE0E3"/>
      </a:accent1>
      <a:accent2>
        <a:srgbClr val="2992CA"/>
      </a:accent2>
      <a:accent3>
        <a:srgbClr val="FFFFFF"/>
      </a:accent3>
      <a:accent4>
        <a:srgbClr val="000000"/>
      </a:accent4>
      <a:accent5>
        <a:srgbClr val="DAEDEF"/>
      </a:accent5>
      <a:accent6>
        <a:srgbClr val="2D2D8A"/>
      </a:accent6>
      <a:hlink>
        <a:srgbClr val="009999"/>
      </a:hlink>
      <a:folHlink>
        <a:srgbClr val="99CC00"/>
      </a:folHlink>
    </a:clrScheme>
    <a:fontScheme name="Custom 1">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a:ln>
              <a:noFill/>
            </a:ln>
            <a:solidFill>
              <a:srgbClr val="000000"/>
            </a:solidFill>
            <a:effectLst/>
            <a:latin typeface="Gill Sans" pitchFamily="-1" charset="0"/>
            <a:ea typeface="ヒラギノ角ゴ ProN W3" pitchFamily="-1" charset="-128"/>
            <a:cs typeface="ヒラギノ角ゴ ProN W3" pitchFamily="-1" charset="-128"/>
            <a:sym typeface="Gill Sans" pitchFamily="-1"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800" b="0" i="0" u="none" strike="noStrike" cap="none" normalizeH="0" baseline="0">
            <a:ln>
              <a:noFill/>
            </a:ln>
            <a:solidFill>
              <a:srgbClr val="000000"/>
            </a:solidFill>
            <a:effectLst/>
            <a:latin typeface="Gill Sans" pitchFamily="-1" charset="0"/>
            <a:ea typeface="ヒラギノ角ゴ ProN W3" pitchFamily="-1" charset="-128"/>
            <a:cs typeface="ヒラギノ角ゴ ProN W3" pitchFamily="-1" charset="-128"/>
            <a:sym typeface="Gill Sans" pitchFamily="-1" charset="0"/>
          </a:defRPr>
        </a:defPPr>
      </a:lstStyle>
    </a:lnDef>
  </a:objectDefaults>
  <a:extraClrSchemeLst>
    <a:extraClrScheme>
      <a:clrScheme name="Titel en teks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5542499D7D3643BF694B52EC1830A9" ma:contentTypeVersion="10" ma:contentTypeDescription="Een nieuw document maken." ma:contentTypeScope="" ma:versionID="a1f08bf98b05649000bc39721623880d">
  <xsd:schema xmlns:xsd="http://www.w3.org/2001/XMLSchema" xmlns:xs="http://www.w3.org/2001/XMLSchema" xmlns:p="http://schemas.microsoft.com/office/2006/metadata/properties" xmlns:ns2="940198cc-d22d-4db0-afa8-4146df4f1fb6" targetNamespace="http://schemas.microsoft.com/office/2006/metadata/properties" ma:root="true" ma:fieldsID="c68182ffbb53d38c69d40cc214bb5066" ns2:_="">
    <xsd:import namespace="940198cc-d22d-4db0-afa8-4146df4f1fb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198cc-d22d-4db0-afa8-4146df4f1f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E8F501-ADBF-4A42-B4E0-A618C709BC4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D9D2949-B25F-4521-A4B7-B3C9E0942626}">
  <ds:schemaRefs>
    <ds:schemaRef ds:uri="http://schemas.microsoft.com/sharepoint/v3/contenttype/forms"/>
  </ds:schemaRefs>
</ds:datastoreItem>
</file>

<file path=customXml/itemProps3.xml><?xml version="1.0" encoding="utf-8"?>
<ds:datastoreItem xmlns:ds="http://schemas.openxmlformats.org/officeDocument/2006/customXml" ds:itemID="{2333EE31-342E-4EF3-AFC3-9C349E03EB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0198cc-d22d-4db0-afa8-4146df4f1f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wg ppt TUIO</Template>
  <TotalTime>7505</TotalTime>
  <Words>2328</Words>
  <Application>Microsoft Office PowerPoint</Application>
  <PresentationFormat>On-screen Show (4:3)</PresentationFormat>
  <Paragraphs>218</Paragraphs>
  <Slides>27</Slides>
  <Notes>19</Notes>
  <HiddenSlides>1</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27</vt:i4>
      </vt:variant>
    </vt:vector>
  </HeadingPairs>
  <TitlesOfParts>
    <vt:vector size="40" baseType="lpstr">
      <vt:lpstr>Airal</vt:lpstr>
      <vt:lpstr>Arial</vt:lpstr>
      <vt:lpstr>Calibri</vt:lpstr>
      <vt:lpstr>Cambria Math</vt:lpstr>
      <vt:lpstr>Frutiger 45 Light</vt:lpstr>
      <vt:lpstr>Frutiger 55 Roman</vt:lpstr>
      <vt:lpstr>Frutiger 65 Bold</vt:lpstr>
      <vt:lpstr>Garamond</vt:lpstr>
      <vt:lpstr>Helvetica</vt:lpstr>
      <vt:lpstr>Neue Helvetica W01</vt:lpstr>
      <vt:lpstr>Wingdings</vt:lpstr>
      <vt:lpstr>wg ppt TUIO</vt:lpstr>
      <vt:lpstr>Titel en tekst</vt:lpstr>
      <vt:lpstr>Oceaanverzuring en koraalriffen</vt:lpstr>
      <vt:lpstr>Leerdoelen</vt:lpstr>
      <vt:lpstr>Vandaag</vt:lpstr>
      <vt:lpstr>Introductie Docent</vt:lpstr>
      <vt:lpstr>PowerPoint Presentation</vt:lpstr>
      <vt:lpstr>Wat is een werkgroep? </vt:lpstr>
      <vt:lpstr>De casus: Koraalverbleking &amp; oceaanverzuring</vt:lpstr>
      <vt:lpstr>De casus: Koraalverbleking &amp; oceaanverzuring</vt:lpstr>
      <vt:lpstr>De casus: Koraalverbleking &amp; oceaanverzuring</vt:lpstr>
      <vt:lpstr>Oceaanverzuring</vt:lpstr>
      <vt:lpstr>Complexe oorzaken, complex probleem </vt:lpstr>
      <vt:lpstr>Het DPSIR-framework</vt:lpstr>
      <vt:lpstr>Het DPSIR-framework</vt:lpstr>
      <vt:lpstr>Opdracht DPSIR-framework</vt:lpstr>
      <vt:lpstr>PowerPoint Presentation</vt:lpstr>
      <vt:lpstr>PowerPoint Presentation</vt:lpstr>
      <vt:lpstr>Koralen en Chemisch evenwicht</vt:lpstr>
      <vt:lpstr>Artikel Hoegh Guldberg</vt:lpstr>
      <vt:lpstr>PowerPoint Presentation</vt:lpstr>
      <vt:lpstr>Hoe zijn koralen gelinkt aan de koolstofcyclus?</vt:lpstr>
      <vt:lpstr>Chemische evenwichten in de oceaan</vt:lpstr>
      <vt:lpstr>Chemische evenwichten in de oceaan</vt:lpstr>
      <vt:lpstr>Chemische evenwichten</vt:lpstr>
      <vt:lpstr>Chemische evenwichten</vt:lpstr>
      <vt:lpstr>Einde van de werkgroep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Mindmappen</dc:title>
  <dc:creator>Sander</dc:creator>
  <cp:lastModifiedBy>Lisanne Möller</cp:lastModifiedBy>
  <cp:revision>376</cp:revision>
  <cp:lastPrinted>2014-10-13T11:58:43Z</cp:lastPrinted>
  <dcterms:created xsi:type="dcterms:W3CDTF">2010-09-07T18:58:13Z</dcterms:created>
  <dcterms:modified xsi:type="dcterms:W3CDTF">2021-04-08T09:06:20Z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0x0101008E5542499D7D3643BF694B52EC1830A9</vt:lpwstr>
  </property>
</Properties>
</file>