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8"/>
    <p:sldMasterId id="2147483665" r:id="rId9"/>
  </p:sldMasterIdLst>
  <p:notesMasterIdLst>
    <p:notesMasterId r:id="rId31"/>
  </p:notesMasterIdLst>
  <p:handoutMasterIdLst>
    <p:handoutMasterId r:id="rId32"/>
  </p:handoutMasterIdLst>
  <p:sldIdLst>
    <p:sldId id="256" r:id="rId10"/>
    <p:sldId id="772" r:id="rId11"/>
    <p:sldId id="372" r:id="rId12"/>
    <p:sldId id="375" r:id="rId13"/>
    <p:sldId id="398" r:id="rId14"/>
    <p:sldId id="399" r:id="rId15"/>
    <p:sldId id="400" r:id="rId16"/>
    <p:sldId id="9378" r:id="rId17"/>
    <p:sldId id="774" r:id="rId18"/>
    <p:sldId id="775" r:id="rId19"/>
    <p:sldId id="776" r:id="rId20"/>
    <p:sldId id="777" r:id="rId21"/>
    <p:sldId id="778" r:id="rId22"/>
    <p:sldId id="779" r:id="rId23"/>
    <p:sldId id="9374" r:id="rId24"/>
    <p:sldId id="9321" r:id="rId25"/>
    <p:sldId id="9337" r:id="rId26"/>
    <p:sldId id="9375" r:id="rId27"/>
    <p:sldId id="391" r:id="rId28"/>
    <p:sldId id="9376" r:id="rId29"/>
    <p:sldId id="783" r:id="rId30"/>
  </p:sldIdLst>
  <p:sldSz cx="12192000" cy="6858000"/>
  <p:notesSz cx="6797675" cy="9926638"/>
  <p:embeddedFontLst>
    <p:embeddedFont>
      <p:font typeface="Arial Nova" panose="020B0504020202020204" pitchFamily="34" charset="0"/>
      <p:regular r:id="rId33"/>
      <p:bold r:id="rId34"/>
      <p:italic r:id="rId35"/>
      <p:boldItalic r:id="rId36"/>
    </p:embeddedFont>
    <p:embeddedFont>
      <p:font typeface="Raleway" pitchFamily="2" charset="0"/>
      <p:regular r:id="rId37"/>
      <p:bold r:id="rId38"/>
      <p:italic r:id="rId39"/>
      <p:boldItalic r:id="rId40"/>
    </p:embeddedFont>
    <p:embeddedFont>
      <p:font typeface="Raleway Black" pitchFamily="2" charset="0"/>
      <p:bold r:id="rId41"/>
      <p:boldItalic r:id="rId42"/>
    </p:embeddedFont>
  </p:embeddedFont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  <a:srgbClr val="00ADEE"/>
    <a:srgbClr val="4D4D4D"/>
    <a:srgbClr val="58A618"/>
    <a:srgbClr val="C50084"/>
    <a:srgbClr val="7D0063"/>
    <a:srgbClr val="F4911D"/>
    <a:srgbClr val="173D8C"/>
    <a:srgbClr val="6E6E7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052" autoAdjust="0"/>
  </p:normalViewPr>
  <p:slideViewPr>
    <p:cSldViewPr snapToGrid="0">
      <p:cViewPr varScale="1">
        <p:scale>
          <a:sx n="37" d="100"/>
          <a:sy n="37" d="100"/>
        </p:scale>
        <p:origin x="16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648"/>
    </p:cViewPr>
  </p:sorterViewPr>
  <p:notesViewPr>
    <p:cSldViewPr snapToGrid="0">
      <p:cViewPr varScale="1">
        <p:scale>
          <a:sx n="42" d="100"/>
          <a:sy n="42" d="100"/>
        </p:scale>
        <p:origin x="2828" y="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microsoft.com/office/2016/11/relationships/changesInfo" Target="changesInfos/changesInfo1.xml"/><Relationship Id="rId7" Type="http://schemas.openxmlformats.org/officeDocument/2006/relationships/customXml" Target="../customXml/item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font" Target="fonts/font4.fntdata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2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font" Target="fonts/font3.fntdata"/><Relationship Id="rId43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elkema, Carolien" userId="b8d179ed-c33d-439b-a2dd-a5ea036b4488" providerId="ADAL" clId="{7F1300F5-A21B-44CC-9045-5A5DFC90FF42}"/>
    <pc:docChg chg="modSld">
      <pc:chgData name="Hielkema, Carolien" userId="b8d179ed-c33d-439b-a2dd-a5ea036b4488" providerId="ADAL" clId="{7F1300F5-A21B-44CC-9045-5A5DFC90FF42}" dt="2023-11-23T23:27:06.439" v="16" actId="6549"/>
      <pc:docMkLst>
        <pc:docMk/>
      </pc:docMkLst>
      <pc:sldChg chg="modNotesTx">
        <pc:chgData name="Hielkema, Carolien" userId="b8d179ed-c33d-439b-a2dd-a5ea036b4488" providerId="ADAL" clId="{7F1300F5-A21B-44CC-9045-5A5DFC90FF42}" dt="2023-11-23T23:25:09.243" v="1" actId="6549"/>
        <pc:sldMkLst>
          <pc:docMk/>
          <pc:sldMk cId="2515972008" sldId="372"/>
        </pc:sldMkLst>
      </pc:sldChg>
      <pc:sldChg chg="modNotesTx">
        <pc:chgData name="Hielkema, Carolien" userId="b8d179ed-c33d-439b-a2dd-a5ea036b4488" providerId="ADAL" clId="{7F1300F5-A21B-44CC-9045-5A5DFC90FF42}" dt="2023-11-23T23:26:50.764" v="14" actId="6549"/>
        <pc:sldMkLst>
          <pc:docMk/>
          <pc:sldMk cId="3972074606" sldId="391"/>
        </pc:sldMkLst>
      </pc:sldChg>
      <pc:sldChg chg="modNotesTx">
        <pc:chgData name="Hielkema, Carolien" userId="b8d179ed-c33d-439b-a2dd-a5ea036b4488" providerId="ADAL" clId="{7F1300F5-A21B-44CC-9045-5A5DFC90FF42}" dt="2023-11-23T23:25:19.984" v="2" actId="6549"/>
        <pc:sldMkLst>
          <pc:docMk/>
          <pc:sldMk cId="2898513266" sldId="400"/>
        </pc:sldMkLst>
      </pc:sldChg>
      <pc:sldChg chg="modNotesTx">
        <pc:chgData name="Hielkema, Carolien" userId="b8d179ed-c33d-439b-a2dd-a5ea036b4488" providerId="ADAL" clId="{7F1300F5-A21B-44CC-9045-5A5DFC90FF42}" dt="2023-11-23T23:25:01.583" v="0" actId="6549"/>
        <pc:sldMkLst>
          <pc:docMk/>
          <pc:sldMk cId="2764711766" sldId="772"/>
        </pc:sldMkLst>
      </pc:sldChg>
      <pc:sldChg chg="modNotesTx">
        <pc:chgData name="Hielkema, Carolien" userId="b8d179ed-c33d-439b-a2dd-a5ea036b4488" providerId="ADAL" clId="{7F1300F5-A21B-44CC-9045-5A5DFC90FF42}" dt="2023-11-23T23:25:36.484" v="4" actId="6549"/>
        <pc:sldMkLst>
          <pc:docMk/>
          <pc:sldMk cId="2859568701" sldId="774"/>
        </pc:sldMkLst>
      </pc:sldChg>
      <pc:sldChg chg="modNotesTx">
        <pc:chgData name="Hielkema, Carolien" userId="b8d179ed-c33d-439b-a2dd-a5ea036b4488" providerId="ADAL" clId="{7F1300F5-A21B-44CC-9045-5A5DFC90FF42}" dt="2023-11-23T23:25:45.588" v="5" actId="6549"/>
        <pc:sldMkLst>
          <pc:docMk/>
          <pc:sldMk cId="4237020674" sldId="775"/>
        </pc:sldMkLst>
      </pc:sldChg>
      <pc:sldChg chg="modNotesTx">
        <pc:chgData name="Hielkema, Carolien" userId="b8d179ed-c33d-439b-a2dd-a5ea036b4488" providerId="ADAL" clId="{7F1300F5-A21B-44CC-9045-5A5DFC90FF42}" dt="2023-11-23T23:25:55.461" v="6" actId="6549"/>
        <pc:sldMkLst>
          <pc:docMk/>
          <pc:sldMk cId="4045115827" sldId="776"/>
        </pc:sldMkLst>
      </pc:sldChg>
      <pc:sldChg chg="modNotesTx">
        <pc:chgData name="Hielkema, Carolien" userId="b8d179ed-c33d-439b-a2dd-a5ea036b4488" providerId="ADAL" clId="{7F1300F5-A21B-44CC-9045-5A5DFC90FF42}" dt="2023-11-23T23:26:02.870" v="7" actId="6549"/>
        <pc:sldMkLst>
          <pc:docMk/>
          <pc:sldMk cId="3069631485" sldId="777"/>
        </pc:sldMkLst>
      </pc:sldChg>
      <pc:sldChg chg="modNotesTx">
        <pc:chgData name="Hielkema, Carolien" userId="b8d179ed-c33d-439b-a2dd-a5ea036b4488" providerId="ADAL" clId="{7F1300F5-A21B-44CC-9045-5A5DFC90FF42}" dt="2023-11-23T23:26:11.525" v="8" actId="6549"/>
        <pc:sldMkLst>
          <pc:docMk/>
          <pc:sldMk cId="2605802958" sldId="778"/>
        </pc:sldMkLst>
      </pc:sldChg>
      <pc:sldChg chg="modNotesTx">
        <pc:chgData name="Hielkema, Carolien" userId="b8d179ed-c33d-439b-a2dd-a5ea036b4488" providerId="ADAL" clId="{7F1300F5-A21B-44CC-9045-5A5DFC90FF42}" dt="2023-11-23T23:26:20.889" v="9" actId="6549"/>
        <pc:sldMkLst>
          <pc:docMk/>
          <pc:sldMk cId="2616752416" sldId="779"/>
        </pc:sldMkLst>
      </pc:sldChg>
      <pc:sldChg chg="modNotesTx">
        <pc:chgData name="Hielkema, Carolien" userId="b8d179ed-c33d-439b-a2dd-a5ea036b4488" providerId="ADAL" clId="{7F1300F5-A21B-44CC-9045-5A5DFC90FF42}" dt="2023-11-23T23:27:06.439" v="16" actId="6549"/>
        <pc:sldMkLst>
          <pc:docMk/>
          <pc:sldMk cId="3102145777" sldId="783"/>
        </pc:sldMkLst>
      </pc:sldChg>
      <pc:sldChg chg="modNotesTx">
        <pc:chgData name="Hielkema, Carolien" userId="b8d179ed-c33d-439b-a2dd-a5ea036b4488" providerId="ADAL" clId="{7F1300F5-A21B-44CC-9045-5A5DFC90FF42}" dt="2023-11-23T23:26:34.473" v="11" actId="6549"/>
        <pc:sldMkLst>
          <pc:docMk/>
          <pc:sldMk cId="3864248815" sldId="9321"/>
        </pc:sldMkLst>
      </pc:sldChg>
      <pc:sldChg chg="modNotesTx">
        <pc:chgData name="Hielkema, Carolien" userId="b8d179ed-c33d-439b-a2dd-a5ea036b4488" providerId="ADAL" clId="{7F1300F5-A21B-44CC-9045-5A5DFC90FF42}" dt="2023-11-23T23:26:39.978" v="12" actId="6549"/>
        <pc:sldMkLst>
          <pc:docMk/>
          <pc:sldMk cId="934769270" sldId="9337"/>
        </pc:sldMkLst>
      </pc:sldChg>
      <pc:sldChg chg="modNotesTx">
        <pc:chgData name="Hielkema, Carolien" userId="b8d179ed-c33d-439b-a2dd-a5ea036b4488" providerId="ADAL" clId="{7F1300F5-A21B-44CC-9045-5A5DFC90FF42}" dt="2023-11-23T23:26:26.902" v="10" actId="6549"/>
        <pc:sldMkLst>
          <pc:docMk/>
          <pc:sldMk cId="3939108298" sldId="9374"/>
        </pc:sldMkLst>
      </pc:sldChg>
      <pc:sldChg chg="modNotesTx">
        <pc:chgData name="Hielkema, Carolien" userId="b8d179ed-c33d-439b-a2dd-a5ea036b4488" providerId="ADAL" clId="{7F1300F5-A21B-44CC-9045-5A5DFC90FF42}" dt="2023-11-23T23:26:45.619" v="13" actId="6549"/>
        <pc:sldMkLst>
          <pc:docMk/>
          <pc:sldMk cId="3682670402" sldId="9375"/>
        </pc:sldMkLst>
      </pc:sldChg>
      <pc:sldChg chg="modNotesTx">
        <pc:chgData name="Hielkema, Carolien" userId="b8d179ed-c33d-439b-a2dd-a5ea036b4488" providerId="ADAL" clId="{7F1300F5-A21B-44CC-9045-5A5DFC90FF42}" dt="2023-11-23T23:27:00.378" v="15" actId="6549"/>
        <pc:sldMkLst>
          <pc:docMk/>
          <pc:sldMk cId="2361799064" sldId="9376"/>
        </pc:sldMkLst>
      </pc:sldChg>
      <pc:sldChg chg="modNotesTx">
        <pc:chgData name="Hielkema, Carolien" userId="b8d179ed-c33d-439b-a2dd-a5ea036b4488" providerId="ADAL" clId="{7F1300F5-A21B-44CC-9045-5A5DFC90FF42}" dt="2023-11-23T23:25:28.653" v="3" actId="6549"/>
        <pc:sldMkLst>
          <pc:docMk/>
          <pc:sldMk cId="369076269" sldId="937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69984267-33C1-DAAB-DE42-9B9B9F5388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DFEEAFA-B8E8-38D0-EF3D-424220B971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C00C3-BCB9-41B2-84EB-426A9CED4399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3F6609E-DD48-4908-7060-316F76652A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1B72A4C-48D6-A64F-F4AC-09FE8F4B66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50C36-6A5A-4D9D-827F-DCC4ED4677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90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14E01-D506-4692-8D60-E8837AEC7D16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1E216-24FD-4E10-BE13-DAE366B2C5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662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828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704850" y="387350"/>
            <a:ext cx="5387975" cy="3032125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472061" y="3579450"/>
            <a:ext cx="5853553" cy="6347188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442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11200"/>
            <a:ext cx="4962525" cy="2792413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453178" y="3646658"/>
            <a:ext cx="5903907" cy="493346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11</a:t>
            </a:fld>
            <a:endParaRPr lang="nl-NL"/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8A1484AA-8C1A-06D9-7FEF-9D2F45765D1D}"/>
              </a:ext>
            </a:extLst>
          </p:cNvPr>
          <p:cNvSpPr/>
          <p:nvPr/>
        </p:nvSpPr>
        <p:spPr>
          <a:xfrm>
            <a:off x="5155632" y="8260081"/>
            <a:ext cx="335280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ierkante haak rechts 5">
            <a:extLst>
              <a:ext uri="{FF2B5EF4-FFF2-40B4-BE49-F238E27FC236}">
                <a16:creationId xmlns:a16="http://schemas.microsoft.com/office/drawing/2014/main" id="{F2A3BF41-D6E9-AD91-BF99-713189B9E33B}"/>
              </a:ext>
            </a:extLst>
          </p:cNvPr>
          <p:cNvSpPr/>
          <p:nvPr/>
        </p:nvSpPr>
        <p:spPr>
          <a:xfrm>
            <a:off x="6078754" y="10043160"/>
            <a:ext cx="139165" cy="9144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Vierkante haak links 8">
            <a:extLst>
              <a:ext uri="{FF2B5EF4-FFF2-40B4-BE49-F238E27FC236}">
                <a16:creationId xmlns:a16="http://schemas.microsoft.com/office/drawing/2014/main" id="{B9D6B39F-9306-B2A6-BEBF-81248FAC7A78}"/>
              </a:ext>
            </a:extLst>
          </p:cNvPr>
          <p:cNvSpPr/>
          <p:nvPr/>
        </p:nvSpPr>
        <p:spPr>
          <a:xfrm>
            <a:off x="453178" y="10043160"/>
            <a:ext cx="45719" cy="91440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019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481855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29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522288" y="509588"/>
            <a:ext cx="5954712" cy="3351212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06108" y="3975022"/>
            <a:ext cx="5787072" cy="5702589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324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725488" y="523875"/>
            <a:ext cx="5346700" cy="3008313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579120" y="3629429"/>
            <a:ext cx="5623560" cy="606321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14</a:t>
            </a:fld>
            <a:endParaRPr lang="nl-NL"/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1EC77612-1A66-7F7F-F37F-4408FD6865AC}"/>
              </a:ext>
            </a:extLst>
          </p:cNvPr>
          <p:cNvSpPr/>
          <p:nvPr/>
        </p:nvSpPr>
        <p:spPr>
          <a:xfrm>
            <a:off x="4709160" y="9402763"/>
            <a:ext cx="426720" cy="45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241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1234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1E216-24FD-4E10-BE13-DAE366B2C549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5635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1E216-24FD-4E10-BE13-DAE366B2C549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0938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1E216-24FD-4E10-BE13-DAE366B2C549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481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4253290"/>
          </a:xfrm>
        </p:spPr>
        <p:txBody>
          <a:bodyPr/>
          <a:lstStyle/>
          <a:p>
            <a:pPr>
              <a:lnSpc>
                <a:spcPct val="114000"/>
              </a:lnSpc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2140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79768" y="4777193"/>
            <a:ext cx="5438140" cy="4651390"/>
          </a:xfrm>
        </p:spPr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54790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101725" y="482600"/>
            <a:ext cx="4795838" cy="269875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548641" y="3288198"/>
            <a:ext cx="5695150" cy="6638440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47661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73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4321086"/>
          </a:xfrm>
        </p:spPr>
        <p:txBody>
          <a:bodyPr/>
          <a:lstStyle/>
          <a:p>
            <a:pPr>
              <a:lnSpc>
                <a:spcPct val="114000"/>
              </a:lnSpc>
            </a:pPr>
            <a:endParaRPr lang="nl-NL" sz="1600" dirty="0">
              <a:latin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F1E216-24FD-4E10-BE13-DAE366B2C549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leway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9047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94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3125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633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79768" y="4777194"/>
            <a:ext cx="5438140" cy="4854486"/>
          </a:xfrm>
        </p:spPr>
        <p:txBody>
          <a:bodyPr/>
          <a:lstStyle/>
          <a:p>
            <a:pPr>
              <a:lnSpc>
                <a:spcPct val="114000"/>
              </a:lnSpc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5315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94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69963" y="555625"/>
            <a:ext cx="5081587" cy="2859088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16826" y="3616501"/>
            <a:ext cx="5752847" cy="6130905"/>
          </a:xfrm>
        </p:spPr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E216-24FD-4E10-BE13-DAE366B2C549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49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6.svg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sv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3CF8C789-62C9-33ED-5D6A-17DF4633FE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040000"/>
            <a:ext cx="12192000" cy="900001"/>
          </a:xfrm>
        </p:spPr>
        <p:txBody>
          <a:bodyPr lIns="108000" tIns="36000" rIns="540000" bIns="36000" anchor="ctr"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56A8655-E8E0-1A9A-5942-CC9DEAC9D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D82423-FBE0-0986-75DE-C2FEE5986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217CDE-DC9A-A326-8B06-FA634B39C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44C8585-B292-0327-F66A-17E5023E2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65" y="5914857"/>
            <a:ext cx="3419856" cy="630936"/>
          </a:xfrm>
          <a:prstGeom prst="rect">
            <a:avLst/>
          </a:prstGeom>
        </p:spPr>
      </p:pic>
      <p:sp>
        <p:nvSpPr>
          <p:cNvPr id="15" name="Titel">
            <a:extLst>
              <a:ext uri="{FF2B5EF4-FFF2-40B4-BE49-F238E27FC236}">
                <a16:creationId xmlns:a16="http://schemas.microsoft.com/office/drawing/2014/main" id="{FD16768F-6425-4078-A317-42DEB1CED1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>
          <a:xfrm>
            <a:off x="0" y="72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2333 w 12192000"/>
              <a:gd name="connsiteY1" fmla="*/ 0 h 900000"/>
              <a:gd name="connsiteX2" fmla="*/ 11579622 w 12192000"/>
              <a:gd name="connsiteY2" fmla="*/ 733549 h 900000"/>
              <a:gd name="connsiteX3" fmla="*/ 11587702 w 12192000"/>
              <a:gd name="connsiteY3" fmla="*/ 747570 h 900000"/>
              <a:gd name="connsiteX4" fmla="*/ 12027370 w 12192000"/>
              <a:gd name="connsiteY4" fmla="*/ 0 h 900000"/>
              <a:gd name="connsiteX5" fmla="*/ 12041423 w 12192000"/>
              <a:gd name="connsiteY5" fmla="*/ 0 h 900000"/>
              <a:gd name="connsiteX6" fmla="*/ 11640818 w 12192000"/>
              <a:gd name="connsiteY6" fmla="*/ 839738 h 900000"/>
              <a:gd name="connsiteX7" fmla="*/ 11645113 w 12192000"/>
              <a:gd name="connsiteY7" fmla="*/ 847191 h 900000"/>
              <a:gd name="connsiteX8" fmla="*/ 12135099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2333" y="0"/>
                </a:lnTo>
                <a:lnTo>
                  <a:pt x="11579622" y="733549"/>
                </a:lnTo>
                <a:lnTo>
                  <a:pt x="11587702" y="747570"/>
                </a:lnTo>
                <a:lnTo>
                  <a:pt x="12027370" y="0"/>
                </a:lnTo>
                <a:lnTo>
                  <a:pt x="12041423" y="0"/>
                </a:lnTo>
                <a:lnTo>
                  <a:pt x="11640818" y="839738"/>
                </a:lnTo>
                <a:lnTo>
                  <a:pt x="11645113" y="847191"/>
                </a:lnTo>
                <a:lnTo>
                  <a:pt x="12135099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wrap="square" lIns="540000" tIns="36000" rIns="36000" bIns="36000" anchor="ctr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2756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F9F5373-44F7-8842-4B61-19F0F0171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3521292-A21C-7D0F-B729-E5FBBBD4F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8214B6-0749-2B7B-FDFB-5140835EB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129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40D582-79A8-03D6-3643-9E390A4B8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2066751-0208-82D5-E0DE-1E1A09124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34707F-420F-5DA1-BA04-860723AF46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5F5A753-6F8B-A70E-356E-F1FEFE01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2DC22B-17E4-3AA7-993B-EE77885D4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0A8A626-AFEA-2DFC-0579-B2FD84A47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1458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aam dia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Naam dia</a:t>
            </a:r>
          </a:p>
        </p:txBody>
      </p:sp>
      <p:sp>
        <p:nvSpPr>
          <p:cNvPr id="43" name="Ondertitel di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Ondertitel dia</a:t>
            </a:r>
          </a:p>
        </p:txBody>
      </p:sp>
      <p:sp>
        <p:nvSpPr>
          <p:cNvPr id="44" name="Hoofdtekst - niveau één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Dia-opsommingstekst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557434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Horizontal Window_KPMG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84E6626-FD7E-4C63-8D13-D66A8A348C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B30C48B-685A-4627-8230-DBBFCD3E60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74844" y="1759937"/>
            <a:ext cx="5765983" cy="2903488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83A02BE-49C7-41EC-A224-F228B39F3B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4844" y="4752153"/>
            <a:ext cx="5765983" cy="816606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EB76901-D70B-40DB-85D8-4B0CAAE593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0876" y="5237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28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Vertical Window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C22B7E-730E-4FA3-AEBD-0EC53A300157}"/>
              </a:ext>
            </a:extLst>
          </p:cNvPr>
          <p:cNvSpPr>
            <a:spLocks noChangeAspect="1"/>
          </p:cNvSpPr>
          <p:nvPr userDrawn="1"/>
        </p:nvSpPr>
        <p:spPr>
          <a:xfrm>
            <a:off x="998477" y="1470479"/>
            <a:ext cx="3053689" cy="4410949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Raleway" panose="020B0503030101060003" pitchFamily="34" charset="0"/>
              <a:ea typeface="+mj-ea"/>
              <a:cs typeface="+mj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BDBF24D-4D2F-42A4-AD1C-43B70FC5B5D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74842" y="1759937"/>
            <a:ext cx="2487266" cy="2900514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C8AEEAC-DFBC-44E5-A1A3-F209B8C054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4842" y="4752153"/>
            <a:ext cx="2487266" cy="81577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F0DAB2D-E302-48A2-9568-49B2734ACB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06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Horizontal Window_Pacific Blue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FDEB4B6-682E-4009-89BC-CB154E8DC002}"/>
              </a:ext>
            </a:extLst>
          </p:cNvPr>
          <p:cNvSpPr>
            <a:spLocks noChangeAspect="1"/>
          </p:cNvSpPr>
          <p:nvPr userDrawn="1"/>
        </p:nvSpPr>
        <p:spPr>
          <a:xfrm>
            <a:off x="3405717" y="371315"/>
            <a:ext cx="7794097" cy="541406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Raleway" panose="020B0503030101060003" pitchFamily="34" charset="0"/>
              <a:ea typeface="+mj-ea"/>
              <a:cs typeface="+mj-cs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BABE048-BB93-46AF-B21F-692455B275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72183" y="4710484"/>
            <a:ext cx="7260639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9">
            <a:extLst>
              <a:ext uri="{FF2B5EF4-FFF2-40B4-BE49-F238E27FC236}">
                <a16:creationId xmlns:a16="http://schemas.microsoft.com/office/drawing/2014/main" id="{9B4976CB-3107-403A-8E4C-49D73E5523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71127" y="636808"/>
            <a:ext cx="7260639" cy="3950972"/>
          </a:xfrm>
        </p:spPr>
        <p:txBody>
          <a:bodyPr/>
          <a:lstStyle>
            <a:lvl1pPr>
              <a:defRPr lang="en-GB" sz="6601" kern="1200" baseline="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Title slide text only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3F974C88-37FD-486C-A053-2B6EC15FFE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036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Vertical Window_Pacific Blue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0E2D7F6-77EE-4A84-A347-E3DE3770F560}"/>
              </a:ext>
            </a:extLst>
          </p:cNvPr>
          <p:cNvGrpSpPr/>
          <p:nvPr userDrawn="1"/>
        </p:nvGrpSpPr>
        <p:grpSpPr>
          <a:xfrm>
            <a:off x="998479" y="0"/>
            <a:ext cx="911399" cy="1485244"/>
            <a:chOff x="1008000" y="0"/>
            <a:chExt cx="911399" cy="1485244"/>
          </a:xfrm>
          <a:solidFill>
            <a:schemeClr val="bg1">
              <a:alpha val="0"/>
            </a:schemeClr>
          </a:solidFill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A38D1D5C-300B-4EC8-97CB-72C6B7A7CC70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0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1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D721161A-007B-4922-864A-502861C248B2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742622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1"/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23EB2905-098A-41C5-AB65-063729C54D07}"/>
                </a:ext>
              </a:extLst>
            </p:cNvPr>
            <p:cNvSpPr>
              <a:spLocks noChangeAspect="1" noEditPoints="1"/>
            </p:cNvSpPr>
            <p:nvPr userDrawn="1"/>
          </p:nvSpPr>
          <p:spPr bwMode="auto">
            <a:xfrm>
              <a:off x="1008000" y="1113933"/>
              <a:ext cx="911399" cy="371311"/>
            </a:xfrm>
            <a:custGeom>
              <a:avLst/>
              <a:gdLst>
                <a:gd name="T0" fmla="*/ 269 w 283"/>
                <a:gd name="T1" fmla="*/ 77 h 114"/>
                <a:gd name="T2" fmla="*/ 222 w 283"/>
                <a:gd name="T3" fmla="*/ 87 h 114"/>
                <a:gd name="T4" fmla="*/ 244 w 283"/>
                <a:gd name="T5" fmla="*/ 60 h 114"/>
                <a:gd name="T6" fmla="*/ 269 w 283"/>
                <a:gd name="T7" fmla="*/ 56 h 114"/>
                <a:gd name="T8" fmla="*/ 222 w 283"/>
                <a:gd name="T9" fmla="*/ 2 h 114"/>
                <a:gd name="T10" fmla="*/ 281 w 283"/>
                <a:gd name="T11" fmla="*/ 87 h 114"/>
                <a:gd name="T12" fmla="*/ 222 w 283"/>
                <a:gd name="T13" fmla="*/ 89 h 114"/>
                <a:gd name="T14" fmla="*/ 246 w 283"/>
                <a:gd name="T15" fmla="*/ 101 h 114"/>
                <a:gd name="T16" fmla="*/ 205 w 283"/>
                <a:gd name="T17" fmla="*/ 82 h 114"/>
                <a:gd name="T18" fmla="*/ 203 w 283"/>
                <a:gd name="T19" fmla="*/ 52 h 114"/>
                <a:gd name="T20" fmla="*/ 154 w 283"/>
                <a:gd name="T21" fmla="*/ 87 h 114"/>
                <a:gd name="T22" fmla="*/ 213 w 283"/>
                <a:gd name="T23" fmla="*/ 53 h 114"/>
                <a:gd name="T24" fmla="*/ 171 w 283"/>
                <a:gd name="T25" fmla="*/ 87 h 114"/>
                <a:gd name="T26" fmla="*/ 180 w 283"/>
                <a:gd name="T27" fmla="*/ 87 h 114"/>
                <a:gd name="T28" fmla="*/ 120 w 283"/>
                <a:gd name="T29" fmla="*/ 87 h 114"/>
                <a:gd name="T30" fmla="*/ 117 w 283"/>
                <a:gd name="T31" fmla="*/ 56 h 114"/>
                <a:gd name="T32" fmla="*/ 86 w 283"/>
                <a:gd name="T33" fmla="*/ 2 h 114"/>
                <a:gd name="T34" fmla="*/ 145 w 283"/>
                <a:gd name="T35" fmla="*/ 52 h 114"/>
                <a:gd name="T36" fmla="*/ 142 w 283"/>
                <a:gd name="T37" fmla="*/ 87 h 114"/>
                <a:gd name="T38" fmla="*/ 93 w 283"/>
                <a:gd name="T39" fmla="*/ 79 h 114"/>
                <a:gd name="T40" fmla="*/ 89 w 283"/>
                <a:gd name="T41" fmla="*/ 79 h 114"/>
                <a:gd name="T42" fmla="*/ 87 w 283"/>
                <a:gd name="T43" fmla="*/ 69 h 114"/>
                <a:gd name="T44" fmla="*/ 95 w 283"/>
                <a:gd name="T45" fmla="*/ 62 h 114"/>
                <a:gd name="T46" fmla="*/ 93 w 283"/>
                <a:gd name="T47" fmla="*/ 79 h 114"/>
                <a:gd name="T48" fmla="*/ 67 w 283"/>
                <a:gd name="T49" fmla="*/ 86 h 114"/>
                <a:gd name="T50" fmla="*/ 37 w 283"/>
                <a:gd name="T51" fmla="*/ 82 h 114"/>
                <a:gd name="T52" fmla="*/ 25 w 283"/>
                <a:gd name="T53" fmla="*/ 77 h 114"/>
                <a:gd name="T54" fmla="*/ 18 w 283"/>
                <a:gd name="T55" fmla="*/ 2 h 114"/>
                <a:gd name="T56" fmla="*/ 76 w 283"/>
                <a:gd name="T57" fmla="*/ 55 h 114"/>
                <a:gd name="T58" fmla="*/ 22 w 283"/>
                <a:gd name="T59" fmla="*/ 87 h 114"/>
                <a:gd name="T60" fmla="*/ 220 w 283"/>
                <a:gd name="T61" fmla="*/ 0 h 114"/>
                <a:gd name="T62" fmla="*/ 215 w 283"/>
                <a:gd name="T63" fmla="*/ 0 h 114"/>
                <a:gd name="T64" fmla="*/ 147 w 283"/>
                <a:gd name="T65" fmla="*/ 52 h 114"/>
                <a:gd name="T66" fmla="*/ 84 w 283"/>
                <a:gd name="T67" fmla="*/ 52 h 114"/>
                <a:gd name="T68" fmla="*/ 16 w 283"/>
                <a:gd name="T69" fmla="*/ 0 h 114"/>
                <a:gd name="T70" fmla="*/ 14 w 283"/>
                <a:gd name="T71" fmla="*/ 113 h 114"/>
                <a:gd name="T72" fmla="*/ 35 w 283"/>
                <a:gd name="T73" fmla="*/ 113 h 114"/>
                <a:gd name="T74" fmla="*/ 66 w 283"/>
                <a:gd name="T75" fmla="*/ 89 h 114"/>
                <a:gd name="T76" fmla="*/ 81 w 283"/>
                <a:gd name="T77" fmla="*/ 89 h 114"/>
                <a:gd name="T78" fmla="*/ 90 w 283"/>
                <a:gd name="T79" fmla="*/ 89 h 114"/>
                <a:gd name="T80" fmla="*/ 112 w 283"/>
                <a:gd name="T81" fmla="*/ 113 h 114"/>
                <a:gd name="T82" fmla="*/ 142 w 283"/>
                <a:gd name="T83" fmla="*/ 89 h 114"/>
                <a:gd name="T84" fmla="*/ 170 w 283"/>
                <a:gd name="T85" fmla="*/ 89 h 114"/>
                <a:gd name="T86" fmla="*/ 190 w 283"/>
                <a:gd name="T87" fmla="*/ 113 h 114"/>
                <a:gd name="T88" fmla="*/ 210 w 283"/>
                <a:gd name="T89" fmla="*/ 108 h 114"/>
                <a:gd name="T90" fmla="*/ 266 w 283"/>
                <a:gd name="T91" fmla="*/ 89 h 114"/>
                <a:gd name="T92" fmla="*/ 220 w 283"/>
                <a:gd name="T9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3" h="114">
                  <a:moveTo>
                    <a:pt x="281" y="87"/>
                  </a:moveTo>
                  <a:cubicBezTo>
                    <a:pt x="266" y="87"/>
                    <a:pt x="266" y="87"/>
                    <a:pt x="266" y="8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22" y="87"/>
                    <a:pt x="222" y="87"/>
                    <a:pt x="222" y="87"/>
                  </a:cubicBezTo>
                  <a:cubicBezTo>
                    <a:pt x="222" y="85"/>
                    <a:pt x="222" y="85"/>
                    <a:pt x="222" y="85"/>
                  </a:cubicBezTo>
                  <a:cubicBezTo>
                    <a:pt x="223" y="84"/>
                    <a:pt x="223" y="83"/>
                    <a:pt x="223" y="81"/>
                  </a:cubicBezTo>
                  <a:cubicBezTo>
                    <a:pt x="226" y="71"/>
                    <a:pt x="233" y="60"/>
                    <a:pt x="244" y="60"/>
                  </a:cubicBezTo>
                  <a:cubicBezTo>
                    <a:pt x="249" y="60"/>
                    <a:pt x="254" y="62"/>
                    <a:pt x="253" y="69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6"/>
                    <a:pt x="273" y="61"/>
                    <a:pt x="269" y="56"/>
                  </a:cubicBezTo>
                  <a:cubicBezTo>
                    <a:pt x="266" y="51"/>
                    <a:pt x="258" y="48"/>
                    <a:pt x="248" y="48"/>
                  </a:cubicBezTo>
                  <a:cubicBezTo>
                    <a:pt x="241" y="48"/>
                    <a:pt x="231" y="50"/>
                    <a:pt x="222" y="55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87"/>
                    <a:pt x="281" y="87"/>
                    <a:pt x="281" y="87"/>
                  </a:cubicBezTo>
                  <a:cubicBezTo>
                    <a:pt x="281" y="87"/>
                    <a:pt x="281" y="87"/>
                    <a:pt x="281" y="87"/>
                  </a:cubicBezTo>
                  <a:close/>
                  <a:moveTo>
                    <a:pt x="246" y="101"/>
                  </a:moveTo>
                  <a:cubicBezTo>
                    <a:pt x="243" y="102"/>
                    <a:pt x="240" y="102"/>
                    <a:pt x="237" y="102"/>
                  </a:cubicBezTo>
                  <a:cubicBezTo>
                    <a:pt x="228" y="102"/>
                    <a:pt x="222" y="98"/>
                    <a:pt x="222" y="89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6" y="101"/>
                    <a:pt x="246" y="101"/>
                    <a:pt x="246" y="101"/>
                  </a:cubicBezTo>
                  <a:close/>
                  <a:moveTo>
                    <a:pt x="213" y="53"/>
                  </a:moveTo>
                  <a:cubicBezTo>
                    <a:pt x="213" y="65"/>
                    <a:pt x="213" y="65"/>
                    <a:pt x="213" y="65"/>
                  </a:cubicBezTo>
                  <a:cubicBezTo>
                    <a:pt x="209" y="71"/>
                    <a:pt x="206" y="77"/>
                    <a:pt x="205" y="82"/>
                  </a:cubicBezTo>
                  <a:cubicBezTo>
                    <a:pt x="204" y="83"/>
                    <a:pt x="204" y="85"/>
                    <a:pt x="204" y="87"/>
                  </a:cubicBezTo>
                  <a:cubicBezTo>
                    <a:pt x="195" y="87"/>
                    <a:pt x="195" y="87"/>
                    <a:pt x="195" y="87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56" y="87"/>
                    <a:pt x="156" y="87"/>
                    <a:pt x="156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213" y="2"/>
                    <a:pt x="213" y="2"/>
                    <a:pt x="213" y="2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lose/>
                  <a:moveTo>
                    <a:pt x="180" y="87"/>
                  </a:moveTo>
                  <a:cubicBezTo>
                    <a:pt x="171" y="87"/>
                    <a:pt x="171" y="87"/>
                    <a:pt x="171" y="87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7"/>
                    <a:pt x="180" y="87"/>
                    <a:pt x="180" y="87"/>
                  </a:cubicBezTo>
                  <a:close/>
                  <a:moveTo>
                    <a:pt x="145" y="52"/>
                  </a:moveTo>
                  <a:cubicBezTo>
                    <a:pt x="130" y="52"/>
                    <a:pt x="130" y="52"/>
                    <a:pt x="130" y="52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04" y="87"/>
                    <a:pt x="104" y="87"/>
                    <a:pt x="104" y="87"/>
                  </a:cubicBezTo>
                  <a:cubicBezTo>
                    <a:pt x="112" y="84"/>
                    <a:pt x="117" y="78"/>
                    <a:pt x="119" y="70"/>
                  </a:cubicBezTo>
                  <a:cubicBezTo>
                    <a:pt x="120" y="64"/>
                    <a:pt x="119" y="59"/>
                    <a:pt x="117" y="56"/>
                  </a:cubicBezTo>
                  <a:cubicBezTo>
                    <a:pt x="113" y="51"/>
                    <a:pt x="105" y="52"/>
                    <a:pt x="98" y="52"/>
                  </a:cubicBezTo>
                  <a:cubicBezTo>
                    <a:pt x="97" y="52"/>
                    <a:pt x="86" y="52"/>
                    <a:pt x="86" y="5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52"/>
                    <a:pt x="145" y="52"/>
                    <a:pt x="145" y="52"/>
                  </a:cubicBezTo>
                  <a:cubicBezTo>
                    <a:pt x="145" y="52"/>
                    <a:pt x="145" y="52"/>
                    <a:pt x="145" y="52"/>
                  </a:cubicBezTo>
                  <a:close/>
                  <a:moveTo>
                    <a:pt x="135" y="87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87"/>
                    <a:pt x="135" y="87"/>
                    <a:pt x="135" y="87"/>
                  </a:cubicBezTo>
                  <a:close/>
                  <a:moveTo>
                    <a:pt x="93" y="79"/>
                  </a:moveTo>
                  <a:cubicBezTo>
                    <a:pt x="93" y="79"/>
                    <a:pt x="93" y="79"/>
                    <a:pt x="93" y="79"/>
                  </a:cubicBezTo>
                  <a:cubicBezTo>
                    <a:pt x="92" y="79"/>
                    <a:pt x="91" y="79"/>
                    <a:pt x="91" y="79"/>
                  </a:cubicBezTo>
                  <a:cubicBezTo>
                    <a:pt x="90" y="79"/>
                    <a:pt x="89" y="79"/>
                    <a:pt x="89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90" y="62"/>
                    <a:pt x="91" y="62"/>
                    <a:pt x="92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100" y="62"/>
                    <a:pt x="103" y="62"/>
                    <a:pt x="104" y="63"/>
                  </a:cubicBezTo>
                  <a:cubicBezTo>
                    <a:pt x="105" y="65"/>
                    <a:pt x="105" y="67"/>
                    <a:pt x="104" y="70"/>
                  </a:cubicBezTo>
                  <a:cubicBezTo>
                    <a:pt x="102" y="75"/>
                    <a:pt x="100" y="78"/>
                    <a:pt x="93" y="79"/>
                  </a:cubicBezTo>
                  <a:moveTo>
                    <a:pt x="76" y="55"/>
                  </a:moveTo>
                  <a:cubicBezTo>
                    <a:pt x="75" y="58"/>
                    <a:pt x="75" y="58"/>
                    <a:pt x="75" y="58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lose/>
                  <a:moveTo>
                    <a:pt x="22" y="87"/>
                  </a:move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7"/>
                    <a:pt x="22" y="87"/>
                    <a:pt x="22" y="87"/>
                  </a:cubicBezTo>
                  <a:close/>
                  <a:moveTo>
                    <a:pt x="220" y="0"/>
                  </a:moveTo>
                  <a:cubicBezTo>
                    <a:pt x="220" y="57"/>
                    <a:pt x="220" y="57"/>
                    <a:pt x="220" y="57"/>
                  </a:cubicBezTo>
                  <a:cubicBezTo>
                    <a:pt x="218" y="59"/>
                    <a:pt x="216" y="60"/>
                    <a:pt x="215" y="62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204" y="89"/>
                    <a:pt x="204" y="89"/>
                    <a:pt x="204" y="89"/>
                  </a:cubicBezTo>
                  <a:cubicBezTo>
                    <a:pt x="203" y="96"/>
                    <a:pt x="205" y="103"/>
                    <a:pt x="210" y="108"/>
                  </a:cubicBezTo>
                  <a:cubicBezTo>
                    <a:pt x="216" y="113"/>
                    <a:pt x="225" y="114"/>
                    <a:pt x="232" y="114"/>
                  </a:cubicBezTo>
                  <a:cubicBezTo>
                    <a:pt x="241" y="114"/>
                    <a:pt x="251" y="113"/>
                    <a:pt x="260" y="111"/>
                  </a:cubicBezTo>
                  <a:cubicBezTo>
                    <a:pt x="266" y="89"/>
                    <a:pt x="266" y="89"/>
                    <a:pt x="266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1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33C2314-88FE-4413-B812-D2D4A2998E51}"/>
              </a:ext>
            </a:extLst>
          </p:cNvPr>
          <p:cNvSpPr>
            <a:spLocks noChangeAspect="1"/>
          </p:cNvSpPr>
          <p:nvPr userDrawn="1"/>
        </p:nvSpPr>
        <p:spPr>
          <a:xfrm>
            <a:off x="7435788" y="371315"/>
            <a:ext cx="3764025" cy="5415923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Raleway" panose="020B0503030101060003" pitchFamily="34" charset="0"/>
              <a:ea typeface="+mj-ea"/>
              <a:cs typeface="+mj-cs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C91CE7F-7855-470E-A1C6-7B98C9783C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02254" y="4710484"/>
            <a:ext cx="3229511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33FD179-5843-4777-B4EF-2C33EA1427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02254" y="636808"/>
            <a:ext cx="3229511" cy="3950972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178F7078-5FAB-4923-B594-5A3AB65111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46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Horizontal Window Imag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5F7AF648-E8C1-435F-A91F-1FCE26666A35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98477" y="1468384"/>
            <a:ext cx="5885054" cy="4087973"/>
          </a:xfrm>
          <a:solidFill>
            <a:schemeClr val="accent1"/>
          </a:solidFill>
        </p:spPr>
        <p:txBody>
          <a:bodyPr anchor="ctr"/>
          <a:lstStyle>
            <a:lvl1pPr algn="ctr">
              <a:defRPr sz="1001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99E02FE-A18D-433A-B7C5-66327044D5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42338" y="1468384"/>
            <a:ext cx="3551186" cy="3098109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4255FB05-4B59-458B-8EFD-8DCE3678F32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7648629" y="1129531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endParaRPr lang="en-GB" sz="1801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64C954ED-B10B-4AF2-833F-37E615D3439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7648629" y="1872153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endParaRPr lang="en-GB" sz="1801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BD4AB80-538F-43A3-8C4D-16CCBDE87A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48630" y="4746353"/>
            <a:ext cx="3551186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1EA9FA-4164-4EF7-8EA1-6A4010273A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4734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2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eft Vertical Window Imag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E3022F2F-B43A-41C4-BF6C-3739462B739A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998478" y="371311"/>
            <a:ext cx="3727618" cy="5392264"/>
          </a:xfrm>
          <a:solidFill>
            <a:schemeClr val="accent1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1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E69996B-9D51-47AF-8239-CB068E0662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9910" y="1453787"/>
            <a:ext cx="5301922" cy="3446223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AE26B475-B5C4-4347-8C21-09E3E42E7752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729194" y="614970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endParaRPr lang="en-GB" sz="1801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0EC61BC-58E1-4775-ADB9-771F90B82F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89910" y="4953575"/>
            <a:ext cx="5301922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7C17CDB-6172-4525-81E9-4F0C8DBBA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91561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88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Horizontal Window Image_Cobal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9">
            <a:extLst>
              <a:ext uri="{FF2B5EF4-FFF2-40B4-BE49-F238E27FC236}">
                <a16:creationId xmlns:a16="http://schemas.microsoft.com/office/drawing/2014/main" id="{7C40611E-3A51-447C-B4D9-E63571518E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9" y="1129531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endParaRPr lang="en-GB" sz="1801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477655F7-9771-42CD-A3FF-9B0E744CD30E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9" y="1872153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endParaRPr lang="en-GB" sz="1801"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00708127-E14A-4909-821A-61F581AA1270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4915965" y="1456392"/>
            <a:ext cx="6283849" cy="4364991"/>
          </a:xfrm>
          <a:solidFill>
            <a:schemeClr val="accent2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1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356C80A-82E6-41A1-8315-DBCCD3E863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8478" y="1456392"/>
            <a:ext cx="3174866" cy="3427743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D661CB1-3F0A-461E-B7EF-0DD8759D08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8478" y="5007010"/>
            <a:ext cx="3174866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A13EE70-222E-4A80-9783-F68F00B7D3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8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DE06AA-7743-DF78-62B5-736E3A5A8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299" y="1557036"/>
            <a:ext cx="4452625" cy="3831299"/>
          </a:xfrm>
          <a:prstGeom prst="roundRect">
            <a:avLst>
              <a:gd name="adj" fmla="val 3063"/>
            </a:avLst>
          </a:prstGeom>
          <a:gradFill>
            <a:gsLst>
              <a:gs pos="0">
                <a:srgbClr val="C50084"/>
              </a:gs>
              <a:gs pos="50000">
                <a:srgbClr val="C50084"/>
              </a:gs>
              <a:gs pos="80000">
                <a:srgbClr val="C50084">
                  <a:alpha val="75000"/>
                </a:srgbClr>
              </a:gs>
              <a:gs pos="100000">
                <a:srgbClr val="C50084">
                  <a:alpha val="45000"/>
                </a:srgbClr>
              </a:gs>
            </a:gsLst>
            <a:lin ang="108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chemeClr val="lt1"/>
                </a:solidFill>
                <a:latin typeface="Raleway" panose="020B0503030101060003" pitchFamily="34" charset="0"/>
              </a:defRPr>
            </a:lvl1pPr>
          </a:lstStyle>
          <a:p>
            <a:pPr lvl="0" algn="ctr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32D226-08EC-0551-D362-70A6D462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BBADE-6FFB-4D2A-1520-AC8CC16B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8FCA7C-A468-5BA1-9758-1A0CFFE3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3">
            <a:extLst>
              <a:ext uri="{FF2B5EF4-FFF2-40B4-BE49-F238E27FC236}">
                <a16:creationId xmlns:a16="http://schemas.microsoft.com/office/drawing/2014/main" id="{CE47501A-4F0A-EB19-085A-14965092EA2B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3" y="1557037"/>
            <a:ext cx="468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tekst 3">
            <a:extLst>
              <a:ext uri="{FF2B5EF4-FFF2-40B4-BE49-F238E27FC236}">
                <a16:creationId xmlns:a16="http://schemas.microsoft.com/office/drawing/2014/main" id="{BB6F5175-485E-C5CA-2917-771ED8A64A7B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55703" y="2594137"/>
            <a:ext cx="468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8394CB7-457A-F302-4AF0-F95B343F898C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555703" y="3631237"/>
            <a:ext cx="468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ijdelijke aanduiding voor tekst 3">
            <a:extLst>
              <a:ext uri="{FF2B5EF4-FFF2-40B4-BE49-F238E27FC236}">
                <a16:creationId xmlns:a16="http://schemas.microsoft.com/office/drawing/2014/main" id="{98B5FDEA-21D6-DD3D-C8F4-01DA053B0EE7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555703" y="4668336"/>
            <a:ext cx="468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1D14253E-7F9B-1268-FB0F-A2543A12B6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18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651 w 12192000"/>
              <a:gd name="connsiteY1" fmla="*/ 0 h 900000"/>
              <a:gd name="connsiteX2" fmla="*/ 11579622 w 12192000"/>
              <a:gd name="connsiteY2" fmla="*/ 729949 h 900000"/>
              <a:gd name="connsiteX3" fmla="*/ 11587702 w 12192000"/>
              <a:gd name="connsiteY3" fmla="*/ 743970 h 900000"/>
              <a:gd name="connsiteX4" fmla="*/ 12025253 w 12192000"/>
              <a:gd name="connsiteY4" fmla="*/ 0 h 900000"/>
              <a:gd name="connsiteX5" fmla="*/ 12039705 w 12192000"/>
              <a:gd name="connsiteY5" fmla="*/ 0 h 900000"/>
              <a:gd name="connsiteX6" fmla="*/ 11640818 w 12192000"/>
              <a:gd name="connsiteY6" fmla="*/ 836138 h 900000"/>
              <a:gd name="connsiteX7" fmla="*/ 11645113 w 12192000"/>
              <a:gd name="connsiteY7" fmla="*/ 843591 h 900000"/>
              <a:gd name="connsiteX8" fmla="*/ 12133017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651" y="0"/>
                </a:lnTo>
                <a:lnTo>
                  <a:pt x="11579622" y="729949"/>
                </a:lnTo>
                <a:lnTo>
                  <a:pt x="11587702" y="743970"/>
                </a:lnTo>
                <a:lnTo>
                  <a:pt x="12025253" y="0"/>
                </a:lnTo>
                <a:lnTo>
                  <a:pt x="12039705" y="0"/>
                </a:lnTo>
                <a:lnTo>
                  <a:pt x="11640818" y="836138"/>
                </a:lnTo>
                <a:lnTo>
                  <a:pt x="11645113" y="843591"/>
                </a:lnTo>
                <a:lnTo>
                  <a:pt x="12133017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Autofit/>
          </a:bodyPr>
          <a:lstStyle>
            <a:lvl1pPr>
              <a:defRPr lang="nl-NL"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51046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Right Vertical Window Image_Cobalt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529CB1A-1B72-48E4-9F89-031545C1FDE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98481" y="1456392"/>
            <a:ext cx="5249471" cy="3442681"/>
          </a:xfrm>
          <a:noFill/>
          <a:ln w="3175">
            <a:noFill/>
            <a:prstDash val="lgDash"/>
          </a:ln>
        </p:spPr>
        <p:txBody>
          <a:bodyPr lIns="0" tIns="0" rIns="0" bIns="0" anchor="t" anchorCtr="0">
            <a:noAutofit/>
          </a:bodyPr>
          <a:lstStyle>
            <a:lvl1pPr algn="l">
              <a:defRPr sz="6601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068A8D8B-EF5A-4905-83FB-5B545573C07F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9" y="614970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1A2E6BF4-8839-4971-8A92-E4187724BDD8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998479" y="1357592"/>
            <a:ext cx="911399" cy="371311"/>
          </a:xfrm>
          <a:custGeom>
            <a:avLst/>
            <a:gdLst>
              <a:gd name="T0" fmla="*/ 269 w 283"/>
              <a:gd name="T1" fmla="*/ 77 h 114"/>
              <a:gd name="T2" fmla="*/ 222 w 283"/>
              <a:gd name="T3" fmla="*/ 87 h 114"/>
              <a:gd name="T4" fmla="*/ 244 w 283"/>
              <a:gd name="T5" fmla="*/ 60 h 114"/>
              <a:gd name="T6" fmla="*/ 269 w 283"/>
              <a:gd name="T7" fmla="*/ 56 h 114"/>
              <a:gd name="T8" fmla="*/ 222 w 283"/>
              <a:gd name="T9" fmla="*/ 2 h 114"/>
              <a:gd name="T10" fmla="*/ 281 w 283"/>
              <a:gd name="T11" fmla="*/ 87 h 114"/>
              <a:gd name="T12" fmla="*/ 222 w 283"/>
              <a:gd name="T13" fmla="*/ 89 h 114"/>
              <a:gd name="T14" fmla="*/ 246 w 283"/>
              <a:gd name="T15" fmla="*/ 101 h 114"/>
              <a:gd name="T16" fmla="*/ 205 w 283"/>
              <a:gd name="T17" fmla="*/ 82 h 114"/>
              <a:gd name="T18" fmla="*/ 203 w 283"/>
              <a:gd name="T19" fmla="*/ 52 h 114"/>
              <a:gd name="T20" fmla="*/ 154 w 283"/>
              <a:gd name="T21" fmla="*/ 87 h 114"/>
              <a:gd name="T22" fmla="*/ 213 w 283"/>
              <a:gd name="T23" fmla="*/ 53 h 114"/>
              <a:gd name="T24" fmla="*/ 171 w 283"/>
              <a:gd name="T25" fmla="*/ 87 h 114"/>
              <a:gd name="T26" fmla="*/ 180 w 283"/>
              <a:gd name="T27" fmla="*/ 87 h 114"/>
              <a:gd name="T28" fmla="*/ 120 w 283"/>
              <a:gd name="T29" fmla="*/ 87 h 114"/>
              <a:gd name="T30" fmla="*/ 117 w 283"/>
              <a:gd name="T31" fmla="*/ 56 h 114"/>
              <a:gd name="T32" fmla="*/ 86 w 283"/>
              <a:gd name="T33" fmla="*/ 2 h 114"/>
              <a:gd name="T34" fmla="*/ 145 w 283"/>
              <a:gd name="T35" fmla="*/ 52 h 114"/>
              <a:gd name="T36" fmla="*/ 142 w 283"/>
              <a:gd name="T37" fmla="*/ 87 h 114"/>
              <a:gd name="T38" fmla="*/ 93 w 283"/>
              <a:gd name="T39" fmla="*/ 79 h 114"/>
              <a:gd name="T40" fmla="*/ 89 w 283"/>
              <a:gd name="T41" fmla="*/ 79 h 114"/>
              <a:gd name="T42" fmla="*/ 87 w 283"/>
              <a:gd name="T43" fmla="*/ 69 h 114"/>
              <a:gd name="T44" fmla="*/ 95 w 283"/>
              <a:gd name="T45" fmla="*/ 62 h 114"/>
              <a:gd name="T46" fmla="*/ 93 w 283"/>
              <a:gd name="T47" fmla="*/ 79 h 114"/>
              <a:gd name="T48" fmla="*/ 67 w 283"/>
              <a:gd name="T49" fmla="*/ 86 h 114"/>
              <a:gd name="T50" fmla="*/ 37 w 283"/>
              <a:gd name="T51" fmla="*/ 82 h 114"/>
              <a:gd name="T52" fmla="*/ 25 w 283"/>
              <a:gd name="T53" fmla="*/ 77 h 114"/>
              <a:gd name="T54" fmla="*/ 18 w 283"/>
              <a:gd name="T55" fmla="*/ 2 h 114"/>
              <a:gd name="T56" fmla="*/ 76 w 283"/>
              <a:gd name="T57" fmla="*/ 55 h 114"/>
              <a:gd name="T58" fmla="*/ 22 w 283"/>
              <a:gd name="T59" fmla="*/ 87 h 114"/>
              <a:gd name="T60" fmla="*/ 220 w 283"/>
              <a:gd name="T61" fmla="*/ 0 h 114"/>
              <a:gd name="T62" fmla="*/ 215 w 283"/>
              <a:gd name="T63" fmla="*/ 0 h 114"/>
              <a:gd name="T64" fmla="*/ 147 w 283"/>
              <a:gd name="T65" fmla="*/ 52 h 114"/>
              <a:gd name="T66" fmla="*/ 84 w 283"/>
              <a:gd name="T67" fmla="*/ 52 h 114"/>
              <a:gd name="T68" fmla="*/ 16 w 283"/>
              <a:gd name="T69" fmla="*/ 0 h 114"/>
              <a:gd name="T70" fmla="*/ 14 w 283"/>
              <a:gd name="T71" fmla="*/ 113 h 114"/>
              <a:gd name="T72" fmla="*/ 35 w 283"/>
              <a:gd name="T73" fmla="*/ 113 h 114"/>
              <a:gd name="T74" fmla="*/ 66 w 283"/>
              <a:gd name="T75" fmla="*/ 89 h 114"/>
              <a:gd name="T76" fmla="*/ 81 w 283"/>
              <a:gd name="T77" fmla="*/ 89 h 114"/>
              <a:gd name="T78" fmla="*/ 90 w 283"/>
              <a:gd name="T79" fmla="*/ 89 h 114"/>
              <a:gd name="T80" fmla="*/ 112 w 283"/>
              <a:gd name="T81" fmla="*/ 113 h 114"/>
              <a:gd name="T82" fmla="*/ 142 w 283"/>
              <a:gd name="T83" fmla="*/ 89 h 114"/>
              <a:gd name="T84" fmla="*/ 170 w 283"/>
              <a:gd name="T85" fmla="*/ 89 h 114"/>
              <a:gd name="T86" fmla="*/ 190 w 283"/>
              <a:gd name="T87" fmla="*/ 113 h 114"/>
              <a:gd name="T88" fmla="*/ 210 w 283"/>
              <a:gd name="T89" fmla="*/ 108 h 114"/>
              <a:gd name="T90" fmla="*/ 266 w 283"/>
              <a:gd name="T91" fmla="*/ 89 h 114"/>
              <a:gd name="T92" fmla="*/ 220 w 283"/>
              <a:gd name="T93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3" h="114">
                <a:moveTo>
                  <a:pt x="281" y="87"/>
                </a:moveTo>
                <a:cubicBezTo>
                  <a:pt x="266" y="87"/>
                  <a:pt x="266" y="87"/>
                  <a:pt x="266" y="87"/>
                </a:cubicBezTo>
                <a:cubicBezTo>
                  <a:pt x="269" y="77"/>
                  <a:pt x="269" y="77"/>
                  <a:pt x="269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22" y="85"/>
                  <a:pt x="222" y="85"/>
                  <a:pt x="222" y="85"/>
                </a:cubicBezTo>
                <a:cubicBezTo>
                  <a:pt x="223" y="84"/>
                  <a:pt x="223" y="83"/>
                  <a:pt x="223" y="81"/>
                </a:cubicBezTo>
                <a:cubicBezTo>
                  <a:pt x="226" y="71"/>
                  <a:pt x="233" y="60"/>
                  <a:pt x="244" y="60"/>
                </a:cubicBezTo>
                <a:cubicBezTo>
                  <a:pt x="249" y="60"/>
                  <a:pt x="254" y="62"/>
                  <a:pt x="253" y="69"/>
                </a:cubicBezTo>
                <a:cubicBezTo>
                  <a:pt x="271" y="69"/>
                  <a:pt x="271" y="69"/>
                  <a:pt x="271" y="69"/>
                </a:cubicBezTo>
                <a:cubicBezTo>
                  <a:pt x="272" y="66"/>
                  <a:pt x="273" y="61"/>
                  <a:pt x="269" y="56"/>
                </a:cubicBezTo>
                <a:cubicBezTo>
                  <a:pt x="266" y="51"/>
                  <a:pt x="258" y="48"/>
                  <a:pt x="248" y="48"/>
                </a:cubicBezTo>
                <a:cubicBezTo>
                  <a:pt x="241" y="48"/>
                  <a:pt x="231" y="50"/>
                  <a:pt x="222" y="55"/>
                </a:cubicBezTo>
                <a:cubicBezTo>
                  <a:pt x="222" y="2"/>
                  <a:pt x="222" y="2"/>
                  <a:pt x="222" y="2"/>
                </a:cubicBezTo>
                <a:cubicBezTo>
                  <a:pt x="281" y="2"/>
                  <a:pt x="281" y="2"/>
                  <a:pt x="281" y="2"/>
                </a:cubicBezTo>
                <a:cubicBezTo>
                  <a:pt x="281" y="87"/>
                  <a:pt x="281" y="87"/>
                  <a:pt x="281" y="87"/>
                </a:cubicBezTo>
                <a:cubicBezTo>
                  <a:pt x="281" y="87"/>
                  <a:pt x="281" y="87"/>
                  <a:pt x="281" y="87"/>
                </a:cubicBezTo>
                <a:close/>
                <a:moveTo>
                  <a:pt x="246" y="101"/>
                </a:moveTo>
                <a:cubicBezTo>
                  <a:pt x="243" y="102"/>
                  <a:pt x="240" y="102"/>
                  <a:pt x="237" y="102"/>
                </a:cubicBezTo>
                <a:cubicBezTo>
                  <a:pt x="228" y="102"/>
                  <a:pt x="222" y="98"/>
                  <a:pt x="222" y="89"/>
                </a:cubicBezTo>
                <a:cubicBezTo>
                  <a:pt x="249" y="89"/>
                  <a:pt x="249" y="89"/>
                  <a:pt x="249" y="89"/>
                </a:cubicBezTo>
                <a:cubicBezTo>
                  <a:pt x="246" y="101"/>
                  <a:pt x="246" y="101"/>
                  <a:pt x="246" y="101"/>
                </a:cubicBezTo>
                <a:cubicBezTo>
                  <a:pt x="246" y="101"/>
                  <a:pt x="246" y="101"/>
                  <a:pt x="246" y="101"/>
                </a:cubicBezTo>
                <a:close/>
                <a:moveTo>
                  <a:pt x="213" y="53"/>
                </a:moveTo>
                <a:cubicBezTo>
                  <a:pt x="213" y="65"/>
                  <a:pt x="213" y="65"/>
                  <a:pt x="213" y="65"/>
                </a:cubicBezTo>
                <a:cubicBezTo>
                  <a:pt x="209" y="71"/>
                  <a:pt x="206" y="77"/>
                  <a:pt x="205" y="82"/>
                </a:cubicBezTo>
                <a:cubicBezTo>
                  <a:pt x="204" y="83"/>
                  <a:pt x="204" y="85"/>
                  <a:pt x="204" y="87"/>
                </a:cubicBezTo>
                <a:cubicBezTo>
                  <a:pt x="195" y="87"/>
                  <a:pt x="195" y="87"/>
                  <a:pt x="195" y="87"/>
                </a:cubicBezTo>
                <a:cubicBezTo>
                  <a:pt x="203" y="52"/>
                  <a:pt x="203" y="52"/>
                  <a:pt x="203" y="52"/>
                </a:cubicBezTo>
                <a:cubicBezTo>
                  <a:pt x="178" y="52"/>
                  <a:pt x="178" y="52"/>
                  <a:pt x="178" y="52"/>
                </a:cubicBezTo>
                <a:cubicBezTo>
                  <a:pt x="156" y="87"/>
                  <a:pt x="156" y="87"/>
                  <a:pt x="156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2"/>
                  <a:pt x="154" y="2"/>
                  <a:pt x="154" y="2"/>
                </a:cubicBezTo>
                <a:cubicBezTo>
                  <a:pt x="213" y="2"/>
                  <a:pt x="213" y="2"/>
                  <a:pt x="213" y="2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lose/>
                <a:moveTo>
                  <a:pt x="180" y="87"/>
                </a:moveTo>
                <a:cubicBezTo>
                  <a:pt x="171" y="87"/>
                  <a:pt x="171" y="87"/>
                  <a:pt x="171" y="87"/>
                </a:cubicBezTo>
                <a:cubicBezTo>
                  <a:pt x="185" y="66"/>
                  <a:pt x="185" y="66"/>
                  <a:pt x="185" y="66"/>
                </a:cubicBez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5" y="52"/>
                </a:moveTo>
                <a:cubicBezTo>
                  <a:pt x="130" y="52"/>
                  <a:pt x="130" y="52"/>
                  <a:pt x="130" y="52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12" y="84"/>
                  <a:pt x="117" y="78"/>
                  <a:pt x="119" y="70"/>
                </a:cubicBezTo>
                <a:cubicBezTo>
                  <a:pt x="120" y="64"/>
                  <a:pt x="119" y="59"/>
                  <a:pt x="117" y="56"/>
                </a:cubicBezTo>
                <a:cubicBezTo>
                  <a:pt x="113" y="51"/>
                  <a:pt x="105" y="52"/>
                  <a:pt x="98" y="52"/>
                </a:cubicBezTo>
                <a:cubicBezTo>
                  <a:pt x="97" y="52"/>
                  <a:pt x="86" y="52"/>
                  <a:pt x="86" y="52"/>
                </a:cubicBezTo>
                <a:cubicBezTo>
                  <a:pt x="86" y="2"/>
                  <a:pt x="86" y="2"/>
                  <a:pt x="86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2"/>
                </a:cubicBezTo>
                <a:close/>
                <a:moveTo>
                  <a:pt x="135" y="87"/>
                </a:moveTo>
                <a:cubicBezTo>
                  <a:pt x="141" y="65"/>
                  <a:pt x="141" y="65"/>
                  <a:pt x="141" y="65"/>
                </a:cubicBezTo>
                <a:cubicBezTo>
                  <a:pt x="142" y="87"/>
                  <a:pt x="142" y="87"/>
                  <a:pt x="142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lose/>
                <a:moveTo>
                  <a:pt x="93" y="79"/>
                </a:moveTo>
                <a:cubicBezTo>
                  <a:pt x="93" y="79"/>
                  <a:pt x="93" y="79"/>
                  <a:pt x="93" y="79"/>
                </a:cubicBezTo>
                <a:cubicBezTo>
                  <a:pt x="92" y="79"/>
                  <a:pt x="91" y="79"/>
                  <a:pt x="91" y="79"/>
                </a:cubicBezTo>
                <a:cubicBezTo>
                  <a:pt x="90" y="79"/>
                  <a:pt x="89" y="79"/>
                  <a:pt x="8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2"/>
                  <a:pt x="89" y="62"/>
                  <a:pt x="89" y="62"/>
                </a:cubicBezTo>
                <a:cubicBezTo>
                  <a:pt x="90" y="62"/>
                  <a:pt x="91" y="62"/>
                  <a:pt x="92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100" y="62"/>
                  <a:pt x="103" y="62"/>
                  <a:pt x="104" y="63"/>
                </a:cubicBezTo>
                <a:cubicBezTo>
                  <a:pt x="105" y="65"/>
                  <a:pt x="105" y="67"/>
                  <a:pt x="104" y="70"/>
                </a:cubicBezTo>
                <a:cubicBezTo>
                  <a:pt x="102" y="75"/>
                  <a:pt x="100" y="78"/>
                  <a:pt x="93" y="79"/>
                </a:cubicBezTo>
                <a:moveTo>
                  <a:pt x="76" y="55"/>
                </a:moveTo>
                <a:cubicBezTo>
                  <a:pt x="75" y="58"/>
                  <a:pt x="75" y="58"/>
                  <a:pt x="75" y="58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7"/>
                  <a:pt x="67" y="87"/>
                  <a:pt x="67" y="87"/>
                </a:cubicBezTo>
                <a:cubicBezTo>
                  <a:pt x="39" y="87"/>
                  <a:pt x="39" y="87"/>
                  <a:pt x="39" y="87"/>
                </a:cubicBezTo>
                <a:cubicBezTo>
                  <a:pt x="37" y="82"/>
                  <a:pt x="37" y="82"/>
                  <a:pt x="37" y="82"/>
                </a:cubicBezTo>
                <a:cubicBezTo>
                  <a:pt x="67" y="52"/>
                  <a:pt x="67" y="52"/>
                  <a:pt x="67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7"/>
                  <a:pt x="25" y="77"/>
                  <a:pt x="25" y="77"/>
                </a:cubicBezTo>
                <a:cubicBezTo>
                  <a:pt x="32" y="52"/>
                  <a:pt x="32" y="52"/>
                  <a:pt x="32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2"/>
                  <a:pt x="18" y="2"/>
                  <a:pt x="18" y="2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55"/>
                  <a:pt x="76" y="55"/>
                  <a:pt x="76" y="55"/>
                </a:cubicBezTo>
                <a:cubicBezTo>
                  <a:pt x="76" y="55"/>
                  <a:pt x="76" y="55"/>
                  <a:pt x="76" y="55"/>
                </a:cubicBezTo>
                <a:close/>
                <a:moveTo>
                  <a:pt x="22" y="87"/>
                </a:move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22" y="87"/>
                  <a:pt x="22" y="87"/>
                  <a:pt x="22" y="87"/>
                </a:cubicBezTo>
                <a:close/>
                <a:moveTo>
                  <a:pt x="220" y="0"/>
                </a:moveTo>
                <a:cubicBezTo>
                  <a:pt x="220" y="57"/>
                  <a:pt x="220" y="57"/>
                  <a:pt x="220" y="57"/>
                </a:cubicBezTo>
                <a:cubicBezTo>
                  <a:pt x="218" y="59"/>
                  <a:pt x="216" y="60"/>
                  <a:pt x="215" y="62"/>
                </a:cubicBezTo>
                <a:cubicBezTo>
                  <a:pt x="215" y="0"/>
                  <a:pt x="215" y="0"/>
                  <a:pt x="215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2"/>
                  <a:pt x="152" y="52"/>
                  <a:pt x="152" y="52"/>
                </a:cubicBezTo>
                <a:cubicBezTo>
                  <a:pt x="147" y="52"/>
                  <a:pt x="147" y="52"/>
                  <a:pt x="147" y="52"/>
                </a:cubicBezTo>
                <a:cubicBezTo>
                  <a:pt x="147" y="0"/>
                  <a:pt x="147" y="0"/>
                  <a:pt x="147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0"/>
                  <a:pt x="79" y="0"/>
                  <a:pt x="7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59"/>
                  <a:pt x="16" y="59"/>
                  <a:pt x="16" y="59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21" y="89"/>
                  <a:pt x="21" y="89"/>
                  <a:pt x="21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40" y="89"/>
                  <a:pt x="40" y="89"/>
                  <a:pt x="40" y="89"/>
                </a:cubicBezTo>
                <a:cubicBezTo>
                  <a:pt x="66" y="89"/>
                  <a:pt x="66" y="89"/>
                  <a:pt x="66" y="8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81" y="89"/>
                  <a:pt x="81" y="89"/>
                  <a:pt x="81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85" y="89"/>
                  <a:pt x="85" y="89"/>
                  <a:pt x="85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90" y="89"/>
                  <a:pt x="90" y="89"/>
                  <a:pt x="90" y="89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70" y="89"/>
                  <a:pt x="170" y="89"/>
                  <a:pt x="170" y="89"/>
                </a:cubicBezTo>
                <a:cubicBezTo>
                  <a:pt x="180" y="89"/>
                  <a:pt x="180" y="89"/>
                  <a:pt x="180" y="89"/>
                </a:cubicBezTo>
                <a:cubicBezTo>
                  <a:pt x="175" y="113"/>
                  <a:pt x="175" y="113"/>
                  <a:pt x="175" y="113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204" y="89"/>
                  <a:pt x="204" y="89"/>
                  <a:pt x="204" y="89"/>
                </a:cubicBezTo>
                <a:cubicBezTo>
                  <a:pt x="203" y="96"/>
                  <a:pt x="205" y="103"/>
                  <a:pt x="210" y="108"/>
                </a:cubicBezTo>
                <a:cubicBezTo>
                  <a:pt x="216" y="113"/>
                  <a:pt x="225" y="114"/>
                  <a:pt x="232" y="114"/>
                </a:cubicBezTo>
                <a:cubicBezTo>
                  <a:pt x="241" y="114"/>
                  <a:pt x="251" y="113"/>
                  <a:pt x="260" y="111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83" y="89"/>
                  <a:pt x="283" y="89"/>
                  <a:pt x="283" y="89"/>
                </a:cubicBezTo>
                <a:cubicBezTo>
                  <a:pt x="283" y="0"/>
                  <a:pt x="283" y="0"/>
                  <a:pt x="283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0"/>
                  <a:pt x="220" y="0"/>
                  <a:pt x="220" y="0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>
            <a:noFill/>
          </a:ln>
        </p:spPr>
        <p:txBody>
          <a:bodyPr vert="horz" wrap="square" lIns="91440" tIns="45721" rIns="91440" bIns="4572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8A49F3C-B81B-486A-8AC6-0C685BBE02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8481" y="5007009"/>
            <a:ext cx="5249471" cy="810000"/>
          </a:xfrm>
          <a:ln w="3175">
            <a:noFill/>
            <a:prstDash val="lgDash"/>
          </a:ln>
        </p:spPr>
        <p:txBody>
          <a:bodyPr wrap="square" anchor="b">
            <a:no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E01A53E6-C071-4F04-8874-C1213CB3BE6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7428969" y="371311"/>
            <a:ext cx="3764558" cy="5445698"/>
          </a:xfrm>
          <a:solidFill>
            <a:schemeClr val="accent2"/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GB" sz="1001" b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/>
              <a:t>Click icon to add picture</a:t>
            </a:r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2295ABE6-9B30-4315-B16F-C7442D3C71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47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DD6757AC-3B1B-4321-AE5C-803C87C85566}"/>
              </a:ext>
            </a:extLst>
          </p:cNvPr>
          <p:cNvSpPr/>
          <p:nvPr userDrawn="1"/>
        </p:nvSpPr>
        <p:spPr>
          <a:xfrm>
            <a:off x="761999" y="168728"/>
            <a:ext cx="2657476" cy="365760"/>
          </a:xfrm>
          <a:prstGeom prst="rect">
            <a:avLst/>
          </a:prstGeom>
          <a:solidFill>
            <a:srgbClr val="BFBFBF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Inleiding tot het Klimaatcommitment</a:t>
            </a:r>
          </a:p>
        </p:txBody>
      </p: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DD1ABCB6-B66B-4CBB-AEBB-DAB6DED70E68}"/>
              </a:ext>
            </a:extLst>
          </p:cNvPr>
          <p:cNvSpPr/>
          <p:nvPr userDrawn="1"/>
        </p:nvSpPr>
        <p:spPr>
          <a:xfrm>
            <a:off x="3425129" y="167999"/>
            <a:ext cx="2660904" cy="365760"/>
          </a:xfrm>
          <a:prstGeom prst="rect">
            <a:avLst/>
          </a:prstGeom>
          <a:solidFill>
            <a:srgbClr val="BFBFBF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Managementsamenvatting</a:t>
            </a:r>
          </a:p>
        </p:txBody>
      </p:sp>
      <p:sp>
        <p:nvSpPr>
          <p:cNvPr id="10" name="Rectangle 9">
            <a:hlinkClick r:id="" action="ppaction://noaction"/>
            <a:extLst>
              <a:ext uri="{FF2B5EF4-FFF2-40B4-BE49-F238E27FC236}">
                <a16:creationId xmlns:a16="http://schemas.microsoft.com/office/drawing/2014/main" id="{C012CD03-DEC8-4921-90BE-E091EE78D1C6}"/>
              </a:ext>
            </a:extLst>
          </p:cNvPr>
          <p:cNvSpPr/>
          <p:nvPr userDrawn="1"/>
        </p:nvSpPr>
        <p:spPr>
          <a:xfrm>
            <a:off x="6091687" y="167999"/>
            <a:ext cx="2660904" cy="365760"/>
          </a:xfrm>
          <a:prstGeom prst="rect">
            <a:avLst/>
          </a:prstGeom>
          <a:solidFill>
            <a:schemeClr val="tx2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Analyse van de actieplannen</a:t>
            </a:r>
          </a:p>
        </p:txBody>
      </p:sp>
      <p:sp>
        <p:nvSpPr>
          <p:cNvPr id="11" name="Rectangle 10">
            <a:hlinkClick r:id="" action="ppaction://noaction"/>
            <a:extLst>
              <a:ext uri="{FF2B5EF4-FFF2-40B4-BE49-F238E27FC236}">
                <a16:creationId xmlns:a16="http://schemas.microsoft.com/office/drawing/2014/main" id="{03B8BD27-E48D-41D2-BD1D-1EB70E1C2880}"/>
              </a:ext>
            </a:extLst>
          </p:cNvPr>
          <p:cNvSpPr/>
          <p:nvPr userDrawn="1"/>
        </p:nvSpPr>
        <p:spPr>
          <a:xfrm>
            <a:off x="8758244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99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1153173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7">
            <a:hlinkClick r:id="" action="ppaction://noaction"/>
            <a:extLst>
              <a:ext uri="{FF2B5EF4-FFF2-40B4-BE49-F238E27FC236}">
                <a16:creationId xmlns:a16="http://schemas.microsoft.com/office/drawing/2014/main" id="{DD6757AC-3B1B-4321-AE5C-803C87C85566}"/>
              </a:ext>
            </a:extLst>
          </p:cNvPr>
          <p:cNvSpPr/>
          <p:nvPr userDrawn="1"/>
        </p:nvSpPr>
        <p:spPr>
          <a:xfrm>
            <a:off x="761999" y="168728"/>
            <a:ext cx="2657476" cy="365760"/>
          </a:xfrm>
          <a:prstGeom prst="rect">
            <a:avLst/>
          </a:prstGeom>
          <a:solidFill>
            <a:srgbClr val="BFBFBF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Inleiding tot het Klimaatcommitment</a:t>
            </a:r>
          </a:p>
        </p:txBody>
      </p:sp>
      <p:sp>
        <p:nvSpPr>
          <p:cNvPr id="9" name="Rectangle 8">
            <a:hlinkClick r:id="" action="ppaction://noaction"/>
            <a:extLst>
              <a:ext uri="{FF2B5EF4-FFF2-40B4-BE49-F238E27FC236}">
                <a16:creationId xmlns:a16="http://schemas.microsoft.com/office/drawing/2014/main" id="{DD1ABCB6-B66B-4CBB-AEBB-DAB6DED70E68}"/>
              </a:ext>
            </a:extLst>
          </p:cNvPr>
          <p:cNvSpPr/>
          <p:nvPr userDrawn="1"/>
        </p:nvSpPr>
        <p:spPr>
          <a:xfrm>
            <a:off x="3425129" y="167999"/>
            <a:ext cx="2660904" cy="365760"/>
          </a:xfrm>
          <a:prstGeom prst="rect">
            <a:avLst/>
          </a:prstGeom>
          <a:solidFill>
            <a:schemeClr val="tx2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Managementsamenvatting</a:t>
            </a:r>
          </a:p>
        </p:txBody>
      </p:sp>
      <p:sp>
        <p:nvSpPr>
          <p:cNvPr id="10" name="Rectangle 9">
            <a:hlinkClick r:id="" action="ppaction://noaction"/>
            <a:extLst>
              <a:ext uri="{FF2B5EF4-FFF2-40B4-BE49-F238E27FC236}">
                <a16:creationId xmlns:a16="http://schemas.microsoft.com/office/drawing/2014/main" id="{C012CD03-DEC8-4921-90BE-E091EE78D1C6}"/>
              </a:ext>
            </a:extLst>
          </p:cNvPr>
          <p:cNvSpPr/>
          <p:nvPr userDrawn="1"/>
        </p:nvSpPr>
        <p:spPr>
          <a:xfrm>
            <a:off x="6091687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Analyse van de actieplannen</a:t>
            </a:r>
          </a:p>
        </p:txBody>
      </p:sp>
      <p:sp>
        <p:nvSpPr>
          <p:cNvPr id="11" name="Rectangle 10">
            <a:hlinkClick r:id="" action="ppaction://noaction"/>
            <a:extLst>
              <a:ext uri="{FF2B5EF4-FFF2-40B4-BE49-F238E27FC236}">
                <a16:creationId xmlns:a16="http://schemas.microsoft.com/office/drawing/2014/main" id="{03B8BD27-E48D-41D2-BD1D-1EB70E1C2880}"/>
              </a:ext>
            </a:extLst>
          </p:cNvPr>
          <p:cNvSpPr/>
          <p:nvPr userDrawn="1"/>
        </p:nvSpPr>
        <p:spPr>
          <a:xfrm>
            <a:off x="8758244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99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29736982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>
            <a:hlinkClick r:id="" action="ppaction://noaction"/>
            <a:extLst>
              <a:ext uri="{FF2B5EF4-FFF2-40B4-BE49-F238E27FC236}">
                <a16:creationId xmlns:a16="http://schemas.microsoft.com/office/drawing/2014/main" id="{43631BEA-34C7-4FF8-8318-E76BDB70E7B4}"/>
              </a:ext>
            </a:extLst>
          </p:cNvPr>
          <p:cNvSpPr/>
          <p:nvPr userDrawn="1"/>
        </p:nvSpPr>
        <p:spPr>
          <a:xfrm>
            <a:off x="761999" y="168728"/>
            <a:ext cx="2657476" cy="365760"/>
          </a:xfrm>
          <a:prstGeom prst="rect">
            <a:avLst/>
          </a:prstGeom>
          <a:solidFill>
            <a:schemeClr val="accent2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Inleiding tot het Klimaatcommitment</a:t>
            </a:r>
          </a:p>
        </p:txBody>
      </p:sp>
      <p:sp>
        <p:nvSpPr>
          <p:cNvPr id="5" name="Rectangle 4">
            <a:hlinkClick r:id="" action="ppaction://noaction"/>
            <a:extLst>
              <a:ext uri="{FF2B5EF4-FFF2-40B4-BE49-F238E27FC236}">
                <a16:creationId xmlns:a16="http://schemas.microsoft.com/office/drawing/2014/main" id="{D91CCAA1-C9F8-4CBE-9D7A-06A1B5D77888}"/>
              </a:ext>
            </a:extLst>
          </p:cNvPr>
          <p:cNvSpPr/>
          <p:nvPr userDrawn="1"/>
        </p:nvSpPr>
        <p:spPr>
          <a:xfrm>
            <a:off x="3425129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Managementsamenvatting</a:t>
            </a: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043EABC-0879-4DA0-9C72-5B1CBA974828}"/>
              </a:ext>
            </a:extLst>
          </p:cNvPr>
          <p:cNvSpPr/>
          <p:nvPr userDrawn="1"/>
        </p:nvSpPr>
        <p:spPr>
          <a:xfrm>
            <a:off x="6091687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Analyse van de actieplannen</a:t>
            </a:r>
          </a:p>
        </p:txBody>
      </p:sp>
      <p:sp>
        <p:nvSpPr>
          <p:cNvPr id="7" name="Rectangle 6">
            <a:hlinkClick r:id="" action="ppaction://noaction"/>
            <a:extLst>
              <a:ext uri="{FF2B5EF4-FFF2-40B4-BE49-F238E27FC236}">
                <a16:creationId xmlns:a16="http://schemas.microsoft.com/office/drawing/2014/main" id="{FE5BDAA6-07E2-4332-A05C-970090DB3C17}"/>
              </a:ext>
            </a:extLst>
          </p:cNvPr>
          <p:cNvSpPr/>
          <p:nvPr userDrawn="1"/>
        </p:nvSpPr>
        <p:spPr>
          <a:xfrm>
            <a:off x="8758244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99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1927371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>
            <a:hlinkClick r:id="" action="ppaction://noaction"/>
            <a:extLst>
              <a:ext uri="{FF2B5EF4-FFF2-40B4-BE49-F238E27FC236}">
                <a16:creationId xmlns:a16="http://schemas.microsoft.com/office/drawing/2014/main" id="{43631BEA-34C7-4FF8-8318-E76BDB70E7B4}"/>
              </a:ext>
            </a:extLst>
          </p:cNvPr>
          <p:cNvSpPr/>
          <p:nvPr userDrawn="1"/>
        </p:nvSpPr>
        <p:spPr>
          <a:xfrm>
            <a:off x="761999" y="168728"/>
            <a:ext cx="2657476" cy="365760"/>
          </a:xfrm>
          <a:prstGeom prst="rect">
            <a:avLst/>
          </a:prstGeom>
          <a:solidFill>
            <a:srgbClr val="BFBFBF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Inleiding tot het Klimaatcommitment</a:t>
            </a:r>
          </a:p>
        </p:txBody>
      </p:sp>
      <p:sp>
        <p:nvSpPr>
          <p:cNvPr id="5" name="Rectangle 4">
            <a:hlinkClick r:id="" action="ppaction://noaction"/>
            <a:extLst>
              <a:ext uri="{FF2B5EF4-FFF2-40B4-BE49-F238E27FC236}">
                <a16:creationId xmlns:a16="http://schemas.microsoft.com/office/drawing/2014/main" id="{D91CCAA1-C9F8-4CBE-9D7A-06A1B5D77888}"/>
              </a:ext>
            </a:extLst>
          </p:cNvPr>
          <p:cNvSpPr/>
          <p:nvPr userDrawn="1"/>
        </p:nvSpPr>
        <p:spPr>
          <a:xfrm>
            <a:off x="3425129" y="167999"/>
            <a:ext cx="2660904" cy="365760"/>
          </a:xfrm>
          <a:prstGeom prst="rect">
            <a:avLst/>
          </a:prstGeom>
          <a:solidFill>
            <a:srgbClr val="BFBFBF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Managementsamenvatting</a:t>
            </a: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043EABC-0879-4DA0-9C72-5B1CBA974828}"/>
              </a:ext>
            </a:extLst>
          </p:cNvPr>
          <p:cNvSpPr/>
          <p:nvPr userDrawn="1"/>
        </p:nvSpPr>
        <p:spPr>
          <a:xfrm>
            <a:off x="6091687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Analyse van de actieplannen</a:t>
            </a:r>
          </a:p>
        </p:txBody>
      </p:sp>
      <p:sp>
        <p:nvSpPr>
          <p:cNvPr id="7" name="Rectangle 6">
            <a:hlinkClick r:id="" action="ppaction://noaction"/>
            <a:extLst>
              <a:ext uri="{FF2B5EF4-FFF2-40B4-BE49-F238E27FC236}">
                <a16:creationId xmlns:a16="http://schemas.microsoft.com/office/drawing/2014/main" id="{FE5BDAA6-07E2-4332-A05C-970090DB3C17}"/>
              </a:ext>
            </a:extLst>
          </p:cNvPr>
          <p:cNvSpPr/>
          <p:nvPr userDrawn="1"/>
        </p:nvSpPr>
        <p:spPr>
          <a:xfrm>
            <a:off x="8758244" y="167999"/>
            <a:ext cx="2660904" cy="365760"/>
          </a:xfrm>
          <a:prstGeom prst="rect">
            <a:avLst/>
          </a:prstGeom>
          <a:solidFill>
            <a:srgbClr val="00338D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99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823577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>
            <a:hlinkClick r:id="" action="ppaction://noaction"/>
            <a:extLst>
              <a:ext uri="{FF2B5EF4-FFF2-40B4-BE49-F238E27FC236}">
                <a16:creationId xmlns:a16="http://schemas.microsoft.com/office/drawing/2014/main" id="{43631BEA-34C7-4FF8-8318-E76BDB70E7B4}"/>
              </a:ext>
            </a:extLst>
          </p:cNvPr>
          <p:cNvSpPr/>
          <p:nvPr userDrawn="1"/>
        </p:nvSpPr>
        <p:spPr>
          <a:xfrm>
            <a:off x="761999" y="168728"/>
            <a:ext cx="2657476" cy="365760"/>
          </a:xfrm>
          <a:prstGeom prst="rect">
            <a:avLst/>
          </a:prstGeom>
          <a:solidFill>
            <a:srgbClr val="BFBFBF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Inleiding tot het Klimaatcommitment</a:t>
            </a:r>
          </a:p>
        </p:txBody>
      </p:sp>
      <p:sp>
        <p:nvSpPr>
          <p:cNvPr id="5" name="Rectangle 4">
            <a:hlinkClick r:id="" action="ppaction://noaction"/>
            <a:extLst>
              <a:ext uri="{FF2B5EF4-FFF2-40B4-BE49-F238E27FC236}">
                <a16:creationId xmlns:a16="http://schemas.microsoft.com/office/drawing/2014/main" id="{D91CCAA1-C9F8-4CBE-9D7A-06A1B5D77888}"/>
              </a:ext>
            </a:extLst>
          </p:cNvPr>
          <p:cNvSpPr/>
          <p:nvPr userDrawn="1"/>
        </p:nvSpPr>
        <p:spPr>
          <a:xfrm>
            <a:off x="3425129" y="167999"/>
            <a:ext cx="2660904" cy="365760"/>
          </a:xfrm>
          <a:prstGeom prst="rect">
            <a:avLst/>
          </a:prstGeom>
          <a:solidFill>
            <a:schemeClr val="tx2"/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Managementsamenvatting</a:t>
            </a:r>
          </a:p>
        </p:txBody>
      </p:sp>
      <p:sp>
        <p:nvSpPr>
          <p:cNvPr id="6" name="Rectangle 5">
            <a:hlinkClick r:id="" action="ppaction://noaction"/>
            <a:extLst>
              <a:ext uri="{FF2B5EF4-FFF2-40B4-BE49-F238E27FC236}">
                <a16:creationId xmlns:a16="http://schemas.microsoft.com/office/drawing/2014/main" id="{6043EABC-0879-4DA0-9C72-5B1CBA974828}"/>
              </a:ext>
            </a:extLst>
          </p:cNvPr>
          <p:cNvSpPr/>
          <p:nvPr userDrawn="1"/>
        </p:nvSpPr>
        <p:spPr>
          <a:xfrm>
            <a:off x="6091687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Analyse van de actieplannen</a:t>
            </a:r>
          </a:p>
        </p:txBody>
      </p:sp>
      <p:sp>
        <p:nvSpPr>
          <p:cNvPr id="7" name="Rectangle 6">
            <a:hlinkClick r:id="" action="ppaction://noaction"/>
            <a:extLst>
              <a:ext uri="{FF2B5EF4-FFF2-40B4-BE49-F238E27FC236}">
                <a16:creationId xmlns:a16="http://schemas.microsoft.com/office/drawing/2014/main" id="{FE5BDAA6-07E2-4332-A05C-970090DB3C17}"/>
              </a:ext>
            </a:extLst>
          </p:cNvPr>
          <p:cNvSpPr/>
          <p:nvPr userDrawn="1"/>
        </p:nvSpPr>
        <p:spPr>
          <a:xfrm>
            <a:off x="8758244" y="167999"/>
            <a:ext cx="2660904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99">
              <a:defRPr/>
            </a:pPr>
            <a:r>
              <a:rPr lang="nl-NL" sz="1800" dirty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rPr>
              <a:t>Appendices</a:t>
            </a:r>
          </a:p>
        </p:txBody>
      </p:sp>
    </p:spTree>
    <p:extLst>
      <p:ext uri="{BB962C8B-B14F-4D97-AF65-F5344CB8AC3E}">
        <p14:creationId xmlns:p14="http://schemas.microsoft.com/office/powerpoint/2010/main" val="4062974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rgbClr val="AC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168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8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1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‹nr.›</a:t>
            </a:fld>
            <a:endParaRPr lang="en-GB" sz="1001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885685" y="6267000"/>
            <a:ext cx="4623067" cy="92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2022 KPMG Accountants N.V. All rights reserved.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Graphic 8">
            <a:extLst>
              <a:ext uri="{FF2B5EF4-FFF2-40B4-BE49-F238E27FC236}">
                <a16:creationId xmlns:a16="http://schemas.microsoft.com/office/drawing/2014/main" id="{67E4BFF9-F85A-4638-ADE5-87FB48B6ED46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1"/>
          </a:p>
        </p:txBody>
      </p:sp>
    </p:spTree>
    <p:extLst>
      <p:ext uri="{BB962C8B-B14F-4D97-AF65-F5344CB8AC3E}">
        <p14:creationId xmlns:p14="http://schemas.microsoft.com/office/powerpoint/2010/main" val="1700387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10195200" cy="454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0772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_doubl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2B9FA-46EE-4504-A8DE-8C56CCE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539" y="1700213"/>
            <a:ext cx="10201275" cy="4176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205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DE06AA-7743-DF78-62B5-736E3A5A8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299" y="1557036"/>
            <a:ext cx="4452625" cy="3831299"/>
          </a:xfrm>
          <a:prstGeom prst="roundRect">
            <a:avLst>
              <a:gd name="adj" fmla="val 3063"/>
            </a:avLst>
          </a:prstGeom>
          <a:solidFill>
            <a:srgbClr val="C5008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chemeClr val="lt1"/>
                </a:solidFill>
                <a:latin typeface="Raleway" panose="020B0503030101060003" pitchFamily="34" charset="0"/>
              </a:defRPr>
            </a:lvl1pPr>
          </a:lstStyle>
          <a:p>
            <a:pPr lvl="0" algn="ctr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32D226-08EC-0551-D362-70A6D462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BBADE-6FFB-4D2A-1520-AC8CC16B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8FCA7C-A468-5BA1-9758-1A0CFFE3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3">
            <a:extLst>
              <a:ext uri="{FF2B5EF4-FFF2-40B4-BE49-F238E27FC236}">
                <a16:creationId xmlns:a16="http://schemas.microsoft.com/office/drawing/2014/main" id="{CE47501A-4F0A-EB19-085A-14965092EA2B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3" y="1557037"/>
            <a:ext cx="468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tekst 3">
            <a:extLst>
              <a:ext uri="{FF2B5EF4-FFF2-40B4-BE49-F238E27FC236}">
                <a16:creationId xmlns:a16="http://schemas.microsoft.com/office/drawing/2014/main" id="{BB6F5175-485E-C5CA-2917-771ED8A64A7B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55703" y="2594137"/>
            <a:ext cx="468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ijdelijke aanduiding voor tekst 3">
            <a:extLst>
              <a:ext uri="{FF2B5EF4-FFF2-40B4-BE49-F238E27FC236}">
                <a16:creationId xmlns:a16="http://schemas.microsoft.com/office/drawing/2014/main" id="{48394CB7-457A-F302-4AF0-F95B343F898C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555703" y="3631237"/>
            <a:ext cx="468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ijdelijke aanduiding voor tekst 3">
            <a:extLst>
              <a:ext uri="{FF2B5EF4-FFF2-40B4-BE49-F238E27FC236}">
                <a16:creationId xmlns:a16="http://schemas.microsoft.com/office/drawing/2014/main" id="{98B5FDEA-21D6-DD3D-C8F4-01DA053B0EE7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555703" y="4668336"/>
            <a:ext cx="468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Titel">
            <a:extLst>
              <a:ext uri="{FF2B5EF4-FFF2-40B4-BE49-F238E27FC236}">
                <a16:creationId xmlns:a16="http://schemas.microsoft.com/office/drawing/2014/main" id="{2A36AC5A-B661-DD3F-E72A-00E935AF63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18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651 w 12192000"/>
              <a:gd name="connsiteY1" fmla="*/ 0 h 900000"/>
              <a:gd name="connsiteX2" fmla="*/ 11579622 w 12192000"/>
              <a:gd name="connsiteY2" fmla="*/ 729949 h 900000"/>
              <a:gd name="connsiteX3" fmla="*/ 11587702 w 12192000"/>
              <a:gd name="connsiteY3" fmla="*/ 743970 h 900000"/>
              <a:gd name="connsiteX4" fmla="*/ 12025253 w 12192000"/>
              <a:gd name="connsiteY4" fmla="*/ 0 h 900000"/>
              <a:gd name="connsiteX5" fmla="*/ 12039705 w 12192000"/>
              <a:gd name="connsiteY5" fmla="*/ 0 h 900000"/>
              <a:gd name="connsiteX6" fmla="*/ 11640818 w 12192000"/>
              <a:gd name="connsiteY6" fmla="*/ 836138 h 900000"/>
              <a:gd name="connsiteX7" fmla="*/ 11645113 w 12192000"/>
              <a:gd name="connsiteY7" fmla="*/ 843591 h 900000"/>
              <a:gd name="connsiteX8" fmla="*/ 12133017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651" y="0"/>
                </a:lnTo>
                <a:lnTo>
                  <a:pt x="11579622" y="729949"/>
                </a:lnTo>
                <a:lnTo>
                  <a:pt x="11587702" y="743970"/>
                </a:lnTo>
                <a:lnTo>
                  <a:pt x="12025253" y="0"/>
                </a:lnTo>
                <a:lnTo>
                  <a:pt x="12039705" y="0"/>
                </a:lnTo>
                <a:lnTo>
                  <a:pt x="11640818" y="836138"/>
                </a:lnTo>
                <a:lnTo>
                  <a:pt x="11645113" y="843591"/>
                </a:lnTo>
                <a:lnTo>
                  <a:pt x="12133017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Autofit/>
          </a:bodyPr>
          <a:lstStyle>
            <a:lvl1pPr>
              <a:defRPr lang="nl-NL"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874867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_double title_KPMG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2B9FA-46EE-4504-A8DE-8C56CCE29B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539" y="1700213"/>
            <a:ext cx="10201275" cy="41767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 marL="361951" indent="-180974"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hape 8">
            <a:extLst>
              <a:ext uri="{FF2B5EF4-FFF2-40B4-BE49-F238E27FC236}">
                <a16:creationId xmlns:a16="http://schemas.microsoft.com/office/drawing/2014/main" id="{F4561A05-7671-4539-AB97-A9979F67EB43}"/>
              </a:ext>
            </a:extLst>
          </p:cNvPr>
          <p:cNvSpPr txBox="1">
            <a:spLocks/>
          </p:cNvSpPr>
          <p:nvPr userDrawn="1"/>
        </p:nvSpPr>
        <p:spPr>
          <a:xfrm>
            <a:off x="10946608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1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‹nr.›</a:t>
            </a:fld>
            <a:endParaRPr lang="en-GB" sz="1001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919669-F96A-4239-990D-B48E0AE68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8820156" y="6295539"/>
            <a:ext cx="2013840" cy="92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b="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F1CF3-C473-4B59-9814-FFEC4D26E8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885685" y="6267000"/>
            <a:ext cx="4623067" cy="184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[year] [legal member firm name], a [jurisdiction] [legal structure] and a member firm of the KPMG global organization of independent member firms affiliated with KPMG International Limited, a private English company limited by guarantee. All rights reserved.</a:t>
            </a:r>
            <a:endParaRPr lang="en-GB" sz="601" kern="1200" noProof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9D5ED2D-F17F-4481-8AE6-4D9EA0535145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raphic 8">
            <a:extLst>
              <a:ext uri="{FF2B5EF4-FFF2-40B4-BE49-F238E27FC236}">
                <a16:creationId xmlns:a16="http://schemas.microsoft.com/office/drawing/2014/main" id="{8D073B6C-A3F6-459D-BC13-DC57D78ED58C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1"/>
          </a:p>
        </p:txBody>
      </p:sp>
    </p:spTree>
    <p:extLst>
      <p:ext uri="{BB962C8B-B14F-4D97-AF65-F5344CB8AC3E}">
        <p14:creationId xmlns:p14="http://schemas.microsoft.com/office/powerpoint/2010/main" val="3680972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lumn Text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95200" cy="533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8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1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‹nr.›</a:t>
            </a:fld>
            <a:endParaRPr lang="en-GB" sz="1001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B13141-5B21-49DB-9803-98F4E6E17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8896360" y="6295539"/>
            <a:ext cx="1937636" cy="92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b="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885685" y="6267000"/>
            <a:ext cx="4623067" cy="184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[year] [legal member firm name], a [jurisdiction] [legal structure] and a member firm of the KPMG global organization of independent member firms affiliated with KPMG International Limited, a private English company limited by guarantee. All rights reserved.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D4DF521-FBEB-4C5C-80DB-DDFC4B7E3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401" y="1330126"/>
            <a:ext cx="10201275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Graphic 8">
            <a:extLst>
              <a:ext uri="{FF2B5EF4-FFF2-40B4-BE49-F238E27FC236}">
                <a16:creationId xmlns:a16="http://schemas.microsoft.com/office/drawing/2014/main" id="{98B95CDD-2ABB-4477-9BBC-48463CC47FEF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1"/>
          </a:p>
        </p:txBody>
      </p:sp>
    </p:spTree>
    <p:extLst>
      <p:ext uri="{BB962C8B-B14F-4D97-AF65-F5344CB8AC3E}">
        <p14:creationId xmlns:p14="http://schemas.microsoft.com/office/powerpoint/2010/main" val="15652828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0126"/>
            <a:ext cx="4968000" cy="454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220800" y="1330126"/>
            <a:ext cx="4968000" cy="454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80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lumn Text - Dark BG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95200" cy="533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Shape 8">
            <a:extLst>
              <a:ext uri="{FF2B5EF4-FFF2-40B4-BE49-F238E27FC236}">
                <a16:creationId xmlns:a16="http://schemas.microsoft.com/office/drawing/2014/main" id="{FEACBC9C-FDC2-4718-A261-6371F0F60DE3}"/>
              </a:ext>
            </a:extLst>
          </p:cNvPr>
          <p:cNvSpPr txBox="1">
            <a:spLocks/>
          </p:cNvSpPr>
          <p:nvPr userDrawn="1"/>
        </p:nvSpPr>
        <p:spPr>
          <a:xfrm>
            <a:off x="10946608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1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‹nr.›</a:t>
            </a:fld>
            <a:endParaRPr lang="en-GB" sz="1001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B13141-5B21-49DB-9803-98F4E6E17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8864607" y="6295539"/>
            <a:ext cx="1969388" cy="92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b="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5E64-AC13-4D9A-A160-F698CCA8C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885685" y="6267000"/>
            <a:ext cx="4623067" cy="184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[year] [legal member firm name], a [jurisdiction] [legal structure] and a member firm of the KPMG global organization of independent member firms affiliated with KPMG International Limited, a private English company limited by guarantee. All rights reserved.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56A5C29-C797-4C37-9F34-9C206DC1B640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D4DF521-FBEB-4C5C-80DB-DDFC4B7E35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8400" y="1330126"/>
            <a:ext cx="4968000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6ED3211B-3C86-4413-BA20-A4F81B443B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20802" y="1330126"/>
            <a:ext cx="4968875" cy="4546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26EE2363-59EE-4324-9D1D-5A7467133FB7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1"/>
          </a:p>
        </p:txBody>
      </p:sp>
    </p:spTree>
    <p:extLst>
      <p:ext uri="{BB962C8B-B14F-4D97-AF65-F5344CB8AC3E}">
        <p14:creationId xmlns:p14="http://schemas.microsoft.com/office/powerpoint/2010/main" val="14816153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 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0126"/>
            <a:ext cx="4968000" cy="454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62208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0785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Cha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1360"/>
            <a:ext cx="10195200" cy="213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1003200" y="3742126"/>
            <a:ext cx="10195200" cy="213574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809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62208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1003200" y="1330126"/>
            <a:ext cx="4968000" cy="4546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4942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hat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4507547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6" name="Chart Placeholder 4"/>
          <p:cNvSpPr>
            <a:spLocks noGrp="1"/>
          </p:cNvSpPr>
          <p:nvPr>
            <p:ph type="chart" sz="quarter" idx="12"/>
          </p:nvPr>
        </p:nvSpPr>
        <p:spPr>
          <a:xfrm>
            <a:off x="1003200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331360"/>
            <a:ext cx="3187200" cy="213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8011892" y="3742126"/>
            <a:ext cx="3187200" cy="21348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507547" y="1331360"/>
            <a:ext cx="3187200" cy="213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8011892" y="1331360"/>
            <a:ext cx="3187200" cy="213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1554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003200" y="3500438"/>
            <a:ext cx="2448000" cy="646331"/>
          </a:xfrm>
        </p:spPr>
        <p:txBody>
          <a:bodyPr>
            <a:spAutoFit/>
          </a:bodyPr>
          <a:lstStyle>
            <a:lvl1pPr>
              <a:defRPr sz="2400">
                <a:solidFill>
                  <a:schemeClr val="accent1"/>
                </a:solidFill>
                <a:latin typeface="Raleway" panose="020B0503030101060003" pitchFamily="34" charset="0"/>
              </a:defRPr>
            </a:lvl1pPr>
            <a:lvl2pPr>
              <a:defRPr sz="1300"/>
            </a:lvl2pPr>
          </a:lstStyle>
          <a:p>
            <a:pPr lvl="0"/>
            <a:r>
              <a:rPr lang="en-US" dirty="0"/>
              <a:t>Partner Name</a:t>
            </a:r>
          </a:p>
          <a:p>
            <a:pPr lvl="1"/>
            <a:r>
              <a:rPr lang="en-US" dirty="0"/>
              <a:t>Sector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82433" y="3500438"/>
            <a:ext cx="2448000" cy="646331"/>
          </a:xfrm>
        </p:spPr>
        <p:txBody>
          <a:bodyPr>
            <a:spAutoFit/>
          </a:bodyPr>
          <a:lstStyle>
            <a:lvl1pPr>
              <a:defRPr sz="2400">
                <a:latin typeface="Raleway" panose="020B0503030101060003" pitchFamily="34" charset="0"/>
              </a:defRPr>
            </a:lvl1pPr>
            <a:lvl2pPr>
              <a:defRPr sz="1300"/>
            </a:lvl2pPr>
          </a:lstStyle>
          <a:p>
            <a:pPr lvl="0"/>
            <a:r>
              <a:rPr lang="en-US" dirty="0"/>
              <a:t>Partner Name</a:t>
            </a:r>
          </a:p>
          <a:p>
            <a:pPr lvl="1"/>
            <a:r>
              <a:rPr lang="en-US" dirty="0"/>
              <a:t>Sector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161567" y="3500438"/>
            <a:ext cx="2448000" cy="646331"/>
          </a:xfrm>
        </p:spPr>
        <p:txBody>
          <a:bodyPr>
            <a:spAutoFit/>
          </a:bodyPr>
          <a:lstStyle>
            <a:lvl1pPr>
              <a:defRPr sz="2400">
                <a:solidFill>
                  <a:schemeClr val="accent4"/>
                </a:solidFill>
                <a:latin typeface="Raleway" panose="020B0503030101060003" pitchFamily="34" charset="0"/>
              </a:defRPr>
            </a:lvl1pPr>
            <a:lvl2pPr>
              <a:defRPr sz="1300"/>
            </a:lvl2pPr>
          </a:lstStyle>
          <a:p>
            <a:pPr lvl="0"/>
            <a:r>
              <a:rPr lang="en-US" dirty="0"/>
              <a:t>Partner Name</a:t>
            </a:r>
          </a:p>
          <a:p>
            <a:pPr lvl="1"/>
            <a:r>
              <a:rPr lang="en-US" dirty="0"/>
              <a:t>Sector Name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6D499DA-AB3A-42FA-AEC3-59074A9B14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03300" y="1330324"/>
            <a:ext cx="2448000" cy="1900800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30087E5F-B6BA-4B21-AEE1-13ECBDE2B7A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82433" y="1330324"/>
            <a:ext cx="2448000" cy="1900800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787444CB-F6F1-40E7-BD1A-43812BC02BE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61567" y="1330324"/>
            <a:ext cx="2448000" cy="1900800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BF16C7DF-AAFB-48BF-9719-BEDB49FA0EA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40700" y="1330324"/>
            <a:ext cx="2448000" cy="1900800"/>
          </a:xfrm>
          <a:solidFill>
            <a:schemeClr val="bg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2B65-4225-4835-9D11-414E80A480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40700" y="3500438"/>
            <a:ext cx="2448000" cy="646331"/>
          </a:xfrm>
        </p:spPr>
        <p:txBody>
          <a:bodyPr>
            <a:spAutoFit/>
          </a:bodyPr>
          <a:lstStyle>
            <a:lvl1pPr>
              <a:defRPr sz="2400">
                <a:solidFill>
                  <a:schemeClr val="accent5"/>
                </a:solidFill>
                <a:latin typeface="Raleway" panose="020B0503030101060003" pitchFamily="34" charset="0"/>
              </a:defRPr>
            </a:lvl1pPr>
            <a:lvl2pPr>
              <a:defRPr sz="1300"/>
            </a:lvl2pPr>
          </a:lstStyle>
          <a:p>
            <a:pPr lvl="0"/>
            <a:r>
              <a:rPr lang="en-US" dirty="0"/>
              <a:t>Partner Name</a:t>
            </a:r>
          </a:p>
          <a:p>
            <a:pPr lvl="1"/>
            <a:r>
              <a:rPr lang="en-US" dirty="0"/>
              <a:t>Sector Name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24AF4F7-6286-4F12-8CC6-9D3D2C2EA2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7955" y="1330328"/>
            <a:ext cx="593348" cy="56531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" fmla="*/ 0 w 10000"/>
              <a:gd name="connsiteY0" fmla="*/ 0 h 11392"/>
              <a:gd name="connsiteX1" fmla="*/ 10000 w 10000"/>
              <a:gd name="connsiteY1" fmla="*/ 0 h 11392"/>
              <a:gd name="connsiteX2" fmla="*/ 9996 w 10000"/>
              <a:gd name="connsiteY2" fmla="*/ 11392 h 11392"/>
              <a:gd name="connsiteX3" fmla="*/ 0 w 10000"/>
              <a:gd name="connsiteY3" fmla="*/ 0 h 11392"/>
              <a:gd name="connsiteX0" fmla="*/ 0 w 12833"/>
              <a:gd name="connsiteY0" fmla="*/ 48 h 11392"/>
              <a:gd name="connsiteX1" fmla="*/ 12833 w 12833"/>
              <a:gd name="connsiteY1" fmla="*/ 0 h 11392"/>
              <a:gd name="connsiteX2" fmla="*/ 12829 w 12833"/>
              <a:gd name="connsiteY2" fmla="*/ 11392 h 11392"/>
              <a:gd name="connsiteX3" fmla="*/ 0 w 12833"/>
              <a:gd name="connsiteY3" fmla="*/ 48 h 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33" h="11392">
                <a:moveTo>
                  <a:pt x="0" y="48"/>
                </a:moveTo>
                <a:lnTo>
                  <a:pt x="12833" y="0"/>
                </a:lnTo>
                <a:cubicBezTo>
                  <a:pt x="12832" y="3797"/>
                  <a:pt x="12830" y="7595"/>
                  <a:pt x="12829" y="11392"/>
                </a:cubicBezTo>
                <a:lnTo>
                  <a:pt x="0" y="48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none" lIns="216000" tIns="0" bIns="288000" anchor="ctr" anchorCtr="1">
            <a:noAutofit/>
          </a:bodyPr>
          <a:lstStyle>
            <a:lvl1pPr algn="r">
              <a:defRPr lang="en-GB" sz="1600" b="0" kern="1200" spc="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</a:lstStyle>
          <a:p>
            <a:pPr marL="0" lvl="0" indent="0" algn="l" defTabSz="914399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Tx/>
              <a:buNone/>
            </a:pPr>
            <a:r>
              <a:rPr lang="en-US"/>
              <a:t>01</a:t>
            </a:r>
            <a:endParaRPr lang="en-GB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A1AAB6E-94B2-4E91-9CEB-50E84434F06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5362" y="4343404"/>
            <a:ext cx="2448000" cy="1533525"/>
          </a:xfrm>
        </p:spPr>
        <p:txBody>
          <a:bodyPr/>
          <a:lstStyle>
            <a:lvl2pPr>
              <a:defRPr sz="1300"/>
            </a:lvl2pPr>
          </a:lstStyle>
          <a:p>
            <a:pPr lvl="1"/>
            <a:r>
              <a:rPr lang="en-US"/>
              <a:t>Text Placeholder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41DA198-669A-415B-9D0E-89D5BDCB8B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582433" y="4343404"/>
            <a:ext cx="2448000" cy="1533525"/>
          </a:xfrm>
        </p:spPr>
        <p:txBody>
          <a:bodyPr/>
          <a:lstStyle>
            <a:lvl2pPr>
              <a:defRPr sz="1300"/>
            </a:lvl2pPr>
          </a:lstStyle>
          <a:p>
            <a:pPr lvl="1"/>
            <a:r>
              <a:rPr lang="en-US"/>
              <a:t>Text Placeholder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DC5114C-C3D2-49E7-A38D-466F95B5A2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61567" y="4343404"/>
            <a:ext cx="2448000" cy="1533525"/>
          </a:xfrm>
        </p:spPr>
        <p:txBody>
          <a:bodyPr/>
          <a:lstStyle>
            <a:lvl2pPr>
              <a:defRPr sz="1300"/>
            </a:lvl2pPr>
          </a:lstStyle>
          <a:p>
            <a:pPr lvl="1"/>
            <a:r>
              <a:rPr lang="en-US"/>
              <a:t>Text Placeholder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A468C94C-268F-4547-8993-7B47FB365E8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40700" y="4343404"/>
            <a:ext cx="2448000" cy="1533525"/>
          </a:xfrm>
        </p:spPr>
        <p:txBody>
          <a:bodyPr/>
          <a:lstStyle>
            <a:lvl2pPr>
              <a:defRPr sz="1300"/>
            </a:lvl2pPr>
          </a:lstStyle>
          <a:p>
            <a:pPr lvl="1"/>
            <a:r>
              <a:rPr lang="en-US"/>
              <a:t>Text Placeholder</a:t>
            </a:r>
          </a:p>
        </p:txBody>
      </p:sp>
      <p:sp>
        <p:nvSpPr>
          <p:cNvPr id="39" name="Text Placeholder 17">
            <a:extLst>
              <a:ext uri="{FF2B5EF4-FFF2-40B4-BE49-F238E27FC236}">
                <a16:creationId xmlns:a16="http://schemas.microsoft.com/office/drawing/2014/main" id="{CA373DA8-5766-4E27-AB6B-2D49F7E7841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37087" y="1330328"/>
            <a:ext cx="593348" cy="56531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" fmla="*/ 0 w 10000"/>
              <a:gd name="connsiteY0" fmla="*/ 0 h 11392"/>
              <a:gd name="connsiteX1" fmla="*/ 10000 w 10000"/>
              <a:gd name="connsiteY1" fmla="*/ 0 h 11392"/>
              <a:gd name="connsiteX2" fmla="*/ 9996 w 10000"/>
              <a:gd name="connsiteY2" fmla="*/ 11392 h 11392"/>
              <a:gd name="connsiteX3" fmla="*/ 0 w 10000"/>
              <a:gd name="connsiteY3" fmla="*/ 0 h 11392"/>
              <a:gd name="connsiteX0" fmla="*/ 0 w 12833"/>
              <a:gd name="connsiteY0" fmla="*/ 48 h 11392"/>
              <a:gd name="connsiteX1" fmla="*/ 12833 w 12833"/>
              <a:gd name="connsiteY1" fmla="*/ 0 h 11392"/>
              <a:gd name="connsiteX2" fmla="*/ 12829 w 12833"/>
              <a:gd name="connsiteY2" fmla="*/ 11392 h 11392"/>
              <a:gd name="connsiteX3" fmla="*/ 0 w 12833"/>
              <a:gd name="connsiteY3" fmla="*/ 48 h 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33" h="11392">
                <a:moveTo>
                  <a:pt x="0" y="48"/>
                </a:moveTo>
                <a:lnTo>
                  <a:pt x="12833" y="0"/>
                </a:lnTo>
                <a:cubicBezTo>
                  <a:pt x="12832" y="3797"/>
                  <a:pt x="12830" y="7595"/>
                  <a:pt x="12829" y="11392"/>
                </a:cubicBezTo>
                <a:lnTo>
                  <a:pt x="0" y="4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none" lIns="216000" tIns="0" bIns="288000" anchor="ctr" anchorCtr="1">
            <a:noAutofit/>
          </a:bodyPr>
          <a:lstStyle>
            <a:lvl1pPr algn="r">
              <a:defRPr lang="en-GB" sz="1600" b="0" kern="1200" spc="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</a:lstStyle>
          <a:p>
            <a:pPr marL="0" lvl="0" indent="0" algn="l" defTabSz="914399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Tx/>
              <a:buNone/>
            </a:pPr>
            <a:r>
              <a:rPr lang="en-US"/>
              <a:t>02</a:t>
            </a:r>
            <a:endParaRPr lang="en-GB"/>
          </a:p>
        </p:txBody>
      </p:sp>
      <p:sp>
        <p:nvSpPr>
          <p:cNvPr id="40" name="Text Placeholder 17">
            <a:extLst>
              <a:ext uri="{FF2B5EF4-FFF2-40B4-BE49-F238E27FC236}">
                <a16:creationId xmlns:a16="http://schemas.microsoft.com/office/drawing/2014/main" id="{72EC7370-28C3-4DEF-9936-6044EC44FDC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16220" y="1330328"/>
            <a:ext cx="593348" cy="56531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" fmla="*/ 0 w 10000"/>
              <a:gd name="connsiteY0" fmla="*/ 0 h 11392"/>
              <a:gd name="connsiteX1" fmla="*/ 10000 w 10000"/>
              <a:gd name="connsiteY1" fmla="*/ 0 h 11392"/>
              <a:gd name="connsiteX2" fmla="*/ 9996 w 10000"/>
              <a:gd name="connsiteY2" fmla="*/ 11392 h 11392"/>
              <a:gd name="connsiteX3" fmla="*/ 0 w 10000"/>
              <a:gd name="connsiteY3" fmla="*/ 0 h 11392"/>
              <a:gd name="connsiteX0" fmla="*/ 0 w 12833"/>
              <a:gd name="connsiteY0" fmla="*/ 48 h 11392"/>
              <a:gd name="connsiteX1" fmla="*/ 12833 w 12833"/>
              <a:gd name="connsiteY1" fmla="*/ 0 h 11392"/>
              <a:gd name="connsiteX2" fmla="*/ 12829 w 12833"/>
              <a:gd name="connsiteY2" fmla="*/ 11392 h 11392"/>
              <a:gd name="connsiteX3" fmla="*/ 0 w 12833"/>
              <a:gd name="connsiteY3" fmla="*/ 48 h 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33" h="11392">
                <a:moveTo>
                  <a:pt x="0" y="48"/>
                </a:moveTo>
                <a:lnTo>
                  <a:pt x="12833" y="0"/>
                </a:lnTo>
                <a:cubicBezTo>
                  <a:pt x="12832" y="3797"/>
                  <a:pt x="12830" y="7595"/>
                  <a:pt x="12829" y="11392"/>
                </a:cubicBezTo>
                <a:lnTo>
                  <a:pt x="0" y="48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none" lIns="216000" tIns="0" bIns="288000" anchor="ctr" anchorCtr="1">
            <a:noAutofit/>
          </a:bodyPr>
          <a:lstStyle>
            <a:lvl1pPr algn="r">
              <a:defRPr lang="en-GB" sz="1600" b="0" kern="1200" spc="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</a:lstStyle>
          <a:p>
            <a:pPr marL="0" lvl="0" indent="0" algn="l" defTabSz="914399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Tx/>
              <a:buNone/>
            </a:pPr>
            <a:r>
              <a:rPr lang="en-US"/>
              <a:t>03</a:t>
            </a:r>
            <a:endParaRPr lang="en-GB"/>
          </a:p>
        </p:txBody>
      </p:sp>
      <p:sp>
        <p:nvSpPr>
          <p:cNvPr id="41" name="Text Placeholder 17">
            <a:extLst>
              <a:ext uri="{FF2B5EF4-FFF2-40B4-BE49-F238E27FC236}">
                <a16:creationId xmlns:a16="http://schemas.microsoft.com/office/drawing/2014/main" id="{CA9841A3-E975-4AA0-932D-99A38F36198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595353" y="1330328"/>
            <a:ext cx="593348" cy="56531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" fmla="*/ 0 w 10000"/>
              <a:gd name="connsiteY0" fmla="*/ 0 h 11392"/>
              <a:gd name="connsiteX1" fmla="*/ 10000 w 10000"/>
              <a:gd name="connsiteY1" fmla="*/ 0 h 11392"/>
              <a:gd name="connsiteX2" fmla="*/ 9996 w 10000"/>
              <a:gd name="connsiteY2" fmla="*/ 11392 h 11392"/>
              <a:gd name="connsiteX3" fmla="*/ 0 w 10000"/>
              <a:gd name="connsiteY3" fmla="*/ 0 h 11392"/>
              <a:gd name="connsiteX0" fmla="*/ 0 w 12833"/>
              <a:gd name="connsiteY0" fmla="*/ 48 h 11392"/>
              <a:gd name="connsiteX1" fmla="*/ 12833 w 12833"/>
              <a:gd name="connsiteY1" fmla="*/ 0 h 11392"/>
              <a:gd name="connsiteX2" fmla="*/ 12829 w 12833"/>
              <a:gd name="connsiteY2" fmla="*/ 11392 h 11392"/>
              <a:gd name="connsiteX3" fmla="*/ 0 w 12833"/>
              <a:gd name="connsiteY3" fmla="*/ 48 h 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33" h="11392">
                <a:moveTo>
                  <a:pt x="0" y="48"/>
                </a:moveTo>
                <a:lnTo>
                  <a:pt x="12833" y="0"/>
                </a:lnTo>
                <a:cubicBezTo>
                  <a:pt x="12832" y="3797"/>
                  <a:pt x="12830" y="7595"/>
                  <a:pt x="12829" y="11392"/>
                </a:cubicBezTo>
                <a:lnTo>
                  <a:pt x="0" y="4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none" lIns="216000" tIns="0" bIns="288000" anchor="ctr" anchorCtr="1">
            <a:noAutofit/>
          </a:bodyPr>
          <a:lstStyle>
            <a:lvl1pPr algn="r">
              <a:defRPr lang="en-GB" sz="1600" b="0" kern="1200" spc="2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5pPr>
              <a:defRPr/>
            </a:lvl5pPr>
          </a:lstStyle>
          <a:p>
            <a:pPr marL="0" lvl="0" indent="0" algn="l" defTabSz="914399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601"/>
              </a:spcAft>
              <a:buFontTx/>
              <a:buNone/>
            </a:pPr>
            <a:r>
              <a:rPr lang="en-US"/>
              <a:t>04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4581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5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1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068983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134768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200553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068986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134769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7200554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9266337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266337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386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32D226-08EC-0551-D362-70A6D462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BBADE-6FFB-4D2A-1520-AC8CC16B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8FCA7C-A468-5BA1-9758-1A0CFFE3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3">
            <a:extLst>
              <a:ext uri="{FF2B5EF4-FFF2-40B4-BE49-F238E27FC236}">
                <a16:creationId xmlns:a16="http://schemas.microsoft.com/office/drawing/2014/main" id="{CE47501A-4F0A-EB19-085A-14965092EA2B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3" y="1557036"/>
            <a:ext cx="2520000" cy="4320000"/>
          </a:xfrm>
          <a:prstGeom prst="roundRect">
            <a:avLst>
              <a:gd name="adj" fmla="val 6630"/>
            </a:avLst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180000" rtlCol="0" anchor="t"/>
          <a:lstStyle>
            <a:lvl1pPr marL="0" indent="0">
              <a:buFont typeface="Arial" panose="020B0604020202020204" pitchFamily="34" charset="0"/>
              <a:buNone/>
              <a:defRPr lang="nl-NL" sz="1800" dirty="0">
                <a:solidFill>
                  <a:srgbClr val="6E6E70"/>
                </a:solidFill>
                <a:latin typeface="Raleway" panose="020B0503030101060003" pitchFamily="34" charset="0"/>
              </a:defRPr>
            </a:lvl1pPr>
            <a:lvl2pPr marL="252000" indent="0">
              <a:buFont typeface="Arial" panose="020B0604020202020204" pitchFamily="34" charset="0"/>
              <a:buNone/>
              <a:defRPr sz="1600">
                <a:solidFill>
                  <a:srgbClr val="6E6E70"/>
                </a:solidFill>
              </a:defRPr>
            </a:lvl2pPr>
            <a:lvl3pPr marL="504000" indent="0">
              <a:buFont typeface="Arial" panose="020B0604020202020204" pitchFamily="34" charset="0"/>
              <a:buNone/>
              <a:defRPr sz="1400">
                <a:solidFill>
                  <a:srgbClr val="6E6E70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ijdelijke aanduiding voor tekst 3">
            <a:extLst>
              <a:ext uri="{FF2B5EF4-FFF2-40B4-BE49-F238E27FC236}">
                <a16:creationId xmlns:a16="http://schemas.microsoft.com/office/drawing/2014/main" id="{9D8C78DD-570A-4652-765D-7B59E6D6C7C0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3409234" y="1557036"/>
            <a:ext cx="2520000" cy="4320000"/>
          </a:xfrm>
          <a:prstGeom prst="roundRect">
            <a:avLst>
              <a:gd name="adj" fmla="val 6630"/>
            </a:avLst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180000" rtlCol="0" anchor="t"/>
          <a:lstStyle>
            <a:lvl1pPr marL="0" indent="0">
              <a:buFont typeface="Arial" panose="020B0604020202020204" pitchFamily="34" charset="0"/>
              <a:buNone/>
              <a:defRPr lang="nl-NL" sz="1800" dirty="0">
                <a:solidFill>
                  <a:srgbClr val="6E6E70"/>
                </a:solidFill>
                <a:latin typeface="Raleway" panose="020B0503030101060003" pitchFamily="34" charset="0"/>
              </a:defRPr>
            </a:lvl1pPr>
            <a:lvl2pPr marL="252000" indent="0">
              <a:buFont typeface="Arial" panose="020B0604020202020204" pitchFamily="34" charset="0"/>
              <a:buNone/>
              <a:defRPr sz="1600">
                <a:solidFill>
                  <a:srgbClr val="6E6E70"/>
                </a:solidFill>
              </a:defRPr>
            </a:lvl2pPr>
            <a:lvl3pPr marL="504000" indent="0">
              <a:buFont typeface="Arial" panose="020B0604020202020204" pitchFamily="34" charset="0"/>
              <a:buNone/>
              <a:defRPr sz="1400">
                <a:solidFill>
                  <a:srgbClr val="6E6E70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1" name="Tijdelijke aanduiding voor tekst 3">
            <a:extLst>
              <a:ext uri="{FF2B5EF4-FFF2-40B4-BE49-F238E27FC236}">
                <a16:creationId xmlns:a16="http://schemas.microsoft.com/office/drawing/2014/main" id="{7B86D714-AC1D-562C-7313-99B3592E9375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6262765" y="1557036"/>
            <a:ext cx="2520000" cy="4320000"/>
          </a:xfrm>
          <a:prstGeom prst="roundRect">
            <a:avLst>
              <a:gd name="adj" fmla="val 6630"/>
            </a:avLst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180000" rtlCol="0" anchor="t"/>
          <a:lstStyle>
            <a:lvl1pPr marL="0" indent="0">
              <a:buFont typeface="Arial" panose="020B0604020202020204" pitchFamily="34" charset="0"/>
              <a:buNone/>
              <a:defRPr lang="nl-NL" sz="1800" dirty="0">
                <a:solidFill>
                  <a:srgbClr val="6E6E70"/>
                </a:solidFill>
                <a:latin typeface="Raleway" panose="020B0503030101060003" pitchFamily="34" charset="0"/>
              </a:defRPr>
            </a:lvl1pPr>
            <a:lvl2pPr marL="252000" indent="0">
              <a:buFont typeface="Arial" panose="020B0604020202020204" pitchFamily="34" charset="0"/>
              <a:buNone/>
              <a:defRPr sz="1600">
                <a:solidFill>
                  <a:srgbClr val="6E6E70"/>
                </a:solidFill>
              </a:defRPr>
            </a:lvl2pPr>
            <a:lvl3pPr marL="504000" indent="0">
              <a:buFont typeface="Arial" panose="020B0604020202020204" pitchFamily="34" charset="0"/>
              <a:buNone/>
              <a:defRPr sz="1400">
                <a:solidFill>
                  <a:srgbClr val="6E6E70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ijdelijke aanduiding voor tekst 3">
            <a:extLst>
              <a:ext uri="{FF2B5EF4-FFF2-40B4-BE49-F238E27FC236}">
                <a16:creationId xmlns:a16="http://schemas.microsoft.com/office/drawing/2014/main" id="{85DD9F08-FE16-1590-B2D8-C47BA4DDB469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9116297" y="1557036"/>
            <a:ext cx="2520000" cy="4320000"/>
          </a:xfrm>
          <a:prstGeom prst="roundRect">
            <a:avLst>
              <a:gd name="adj" fmla="val 6630"/>
            </a:avLst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36000" bIns="180000" rtlCol="0" anchor="t"/>
          <a:lstStyle>
            <a:lvl1pPr marL="0" indent="0">
              <a:buFont typeface="Arial" panose="020B0604020202020204" pitchFamily="34" charset="0"/>
              <a:buNone/>
              <a:defRPr lang="nl-NL" sz="1800" dirty="0">
                <a:solidFill>
                  <a:srgbClr val="6E6E70"/>
                </a:solidFill>
                <a:latin typeface="Raleway" panose="020B0503030101060003" pitchFamily="34" charset="0"/>
              </a:defRPr>
            </a:lvl1pPr>
            <a:lvl2pPr marL="252000" indent="0">
              <a:buFont typeface="Arial" panose="020B0604020202020204" pitchFamily="34" charset="0"/>
              <a:buNone/>
              <a:defRPr sz="1600">
                <a:solidFill>
                  <a:srgbClr val="6E6E70"/>
                </a:solidFill>
              </a:defRPr>
            </a:lvl2pPr>
            <a:lvl3pPr marL="504000" indent="0">
              <a:buFont typeface="Arial" panose="020B0604020202020204" pitchFamily="34" charset="0"/>
              <a:buNone/>
              <a:defRPr sz="1400">
                <a:solidFill>
                  <a:srgbClr val="6E6E70"/>
                </a:solidFill>
              </a:defRPr>
            </a:lvl3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tel">
            <a:extLst>
              <a:ext uri="{FF2B5EF4-FFF2-40B4-BE49-F238E27FC236}">
                <a16:creationId xmlns:a16="http://schemas.microsoft.com/office/drawing/2014/main" id="{52B83606-2502-8205-8C05-083601FB7D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18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651 w 12192000"/>
              <a:gd name="connsiteY1" fmla="*/ 0 h 900000"/>
              <a:gd name="connsiteX2" fmla="*/ 11579622 w 12192000"/>
              <a:gd name="connsiteY2" fmla="*/ 729949 h 900000"/>
              <a:gd name="connsiteX3" fmla="*/ 11587702 w 12192000"/>
              <a:gd name="connsiteY3" fmla="*/ 743970 h 900000"/>
              <a:gd name="connsiteX4" fmla="*/ 12025253 w 12192000"/>
              <a:gd name="connsiteY4" fmla="*/ 0 h 900000"/>
              <a:gd name="connsiteX5" fmla="*/ 12039705 w 12192000"/>
              <a:gd name="connsiteY5" fmla="*/ 0 h 900000"/>
              <a:gd name="connsiteX6" fmla="*/ 11640818 w 12192000"/>
              <a:gd name="connsiteY6" fmla="*/ 836138 h 900000"/>
              <a:gd name="connsiteX7" fmla="*/ 11645113 w 12192000"/>
              <a:gd name="connsiteY7" fmla="*/ 843591 h 900000"/>
              <a:gd name="connsiteX8" fmla="*/ 12133017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651" y="0"/>
                </a:lnTo>
                <a:lnTo>
                  <a:pt x="11579622" y="729949"/>
                </a:lnTo>
                <a:lnTo>
                  <a:pt x="11587702" y="743970"/>
                </a:lnTo>
                <a:lnTo>
                  <a:pt x="12025253" y="0"/>
                </a:lnTo>
                <a:lnTo>
                  <a:pt x="12039705" y="0"/>
                </a:lnTo>
                <a:lnTo>
                  <a:pt x="11640818" y="836138"/>
                </a:lnTo>
                <a:lnTo>
                  <a:pt x="11645113" y="843591"/>
                </a:lnTo>
                <a:lnTo>
                  <a:pt x="12133017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Autofit/>
          </a:bodyPr>
          <a:lstStyle>
            <a:lvl1pPr>
              <a:defRPr lang="nl-NL"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5939006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5 Columns_Cobal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A68D3E60-F95F-4250-92C1-89CF93433E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3201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8D8E592C-F128-4E4B-970B-BFB5C0F2A4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68983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EE6B17CD-E0EF-40A4-A171-4E4B731CE0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34768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03C9A44B-2A8F-416D-A76B-F3A018572E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0553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D3A5B3AC-C2E0-40CF-9D31-036461F790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3200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969E3860-942E-40E2-A1C8-AF5DF29675F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68986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8E580107-2025-4C04-9884-4A6DBB63D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34769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C4D5128-392D-4FC9-A83F-FA43203A40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00554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A8EB5529-8601-4864-9983-FBB672B8B9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266337" y="1331913"/>
            <a:ext cx="1935163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4715BC67-F699-49E6-B5D7-22ED9DFA81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66337" y="1936716"/>
            <a:ext cx="1728000" cy="3940213"/>
          </a:xfrm>
          <a:solidFill>
            <a:schemeClr val="accent1">
              <a:alpha val="25000"/>
            </a:schemeClr>
          </a:solidFill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0638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6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580C36-1E70-46DD-9783-AFD66B7DEC90}"/>
              </a:ext>
            </a:extLst>
          </p:cNvPr>
          <p:cNvSpPr/>
          <p:nvPr userDrawn="1"/>
        </p:nvSpPr>
        <p:spPr>
          <a:xfrm>
            <a:off x="0" y="0"/>
            <a:ext cx="12192000" cy="268605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l"/>
            <a:endParaRPr lang="en-US" sz="15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1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720599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437996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155393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9590189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469478F-D315-4922-A7E4-E575455BF35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72790" y="2009775"/>
            <a:ext cx="1598613" cy="3867150"/>
          </a:xfrm>
          <a:solidFill>
            <a:schemeClr val="bg1"/>
          </a:solidFill>
          <a:ln w="6350">
            <a:solidFill>
              <a:schemeClr val="accent1"/>
            </a:solidFill>
          </a:ln>
        </p:spPr>
        <p:txBody>
          <a:bodyPr lIns="108000" tIns="108000" rIns="108000" bIns="108000"/>
          <a:lstStyle>
            <a:lvl1pPr algn="l">
              <a:defRPr sz="1401"/>
            </a:lvl1pPr>
            <a:lvl2pPr algn="l">
              <a:defRPr sz="1401"/>
            </a:lvl2pPr>
            <a:lvl3pPr algn="l">
              <a:defRPr sz="1401"/>
            </a:lvl3pPr>
            <a:lvl4pPr algn="l">
              <a:defRPr sz="1401"/>
            </a:lvl4pPr>
            <a:lvl5pPr algn="l"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8557E01-A30E-46EA-BAB3-4F33E0992F3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95362" y="1330329"/>
            <a:ext cx="10185401" cy="538609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567129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03200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593775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6184350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8774926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003203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593778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6184352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8774928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2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243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4 Columns_Cobal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ABA5FBEF-FE77-4CC8-B2D5-D94327DAF6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3200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659D9BAA-2BF4-4A94-BAA4-5D091A2962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3775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E3D170C1-7106-44D2-A62F-A804F244A0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4350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DDAC4CF-AC2F-4D83-9FB0-DDFB71EE9A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74926" y="1936717"/>
            <a:ext cx="2196000" cy="3940213"/>
          </a:xfrm>
          <a:solidFill>
            <a:srgbClr val="DCE6EE"/>
          </a:solidFill>
        </p:spPr>
        <p:txBody>
          <a:bodyPr lIns="108000" tIns="108000" rIns="108000" bIns="10800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C84B130-9B9F-460C-87A1-4E3012ECEA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3203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FC076374-F8FA-413A-9C7F-81C8235123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93778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92DC24D7-E120-435A-8A2A-98E939AC4C9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84352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41F15369-328E-43E6-894F-1F86414EB3F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74928" y="1331913"/>
            <a:ext cx="2424887" cy="604800"/>
          </a:xfrm>
          <a:prstGeom prst="homePlate">
            <a:avLst>
              <a:gd name="adj" fmla="val 34200"/>
            </a:avLst>
          </a:prstGeom>
          <a:solidFill>
            <a:schemeClr val="accent1"/>
          </a:solidFill>
        </p:spPr>
        <p:txBody>
          <a:bodyPr lIns="108000" tIns="108000" rIns="108000" bIns="108000" anchor="ctr"/>
          <a:lstStyle>
            <a:lvl1pPr algn="l"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defRPr sz="1401">
                <a:solidFill>
                  <a:schemeClr val="bg1"/>
                </a:solidFill>
              </a:defRPr>
            </a:lvl3pPr>
            <a:lvl4pPr>
              <a:defRPr sz="1401">
                <a:solidFill>
                  <a:schemeClr val="bg1"/>
                </a:solidFill>
              </a:defRPr>
            </a:lvl4pPr>
            <a:lvl5pPr>
              <a:defRPr sz="140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5940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Box with Icon and Center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19862B5-E58D-4F98-8070-F04E6659AC3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1003348" y="1330325"/>
            <a:ext cx="4967685" cy="2132614"/>
          </a:xfrm>
          <a:custGeom>
            <a:avLst/>
            <a:gdLst>
              <a:gd name="connsiteX0" fmla="*/ 0 w 4967685"/>
              <a:gd name="connsiteY0" fmla="*/ 0 h 2132614"/>
              <a:gd name="connsiteX1" fmla="*/ 4967685 w 4967685"/>
              <a:gd name="connsiteY1" fmla="*/ 0 h 2132614"/>
              <a:gd name="connsiteX2" fmla="*/ 4967685 w 4967685"/>
              <a:gd name="connsiteY2" fmla="*/ 1013538 h 2132614"/>
              <a:gd name="connsiteX3" fmla="*/ 3364916 w 4967685"/>
              <a:gd name="connsiteY3" fmla="*/ 1013538 h 2132614"/>
              <a:gd name="connsiteX4" fmla="*/ 3364916 w 4967685"/>
              <a:gd name="connsiteY4" fmla="*/ 2132614 h 2132614"/>
              <a:gd name="connsiteX5" fmla="*/ 0 w 4967685"/>
              <a:gd name="connsiteY5" fmla="*/ 2132614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7685" h="2132614">
                <a:moveTo>
                  <a:pt x="0" y="0"/>
                </a:moveTo>
                <a:lnTo>
                  <a:pt x="4967685" y="0"/>
                </a:lnTo>
                <a:lnTo>
                  <a:pt x="4967685" y="1013538"/>
                </a:lnTo>
                <a:lnTo>
                  <a:pt x="3364916" y="1013538"/>
                </a:lnTo>
                <a:lnTo>
                  <a:pt x="3364916" y="2132614"/>
                </a:lnTo>
                <a:lnTo>
                  <a:pt x="0" y="2132614"/>
                </a:lnTo>
                <a:close/>
              </a:path>
            </a:pathLst>
          </a:custGeom>
          <a:solidFill>
            <a:srgbClr val="DCE6EE"/>
          </a:solidFill>
          <a:ln w="12700">
            <a:noFill/>
          </a:ln>
        </p:spPr>
        <p:txBody>
          <a:bodyPr wrap="square" lIns="108000" tIns="108000" rIns="1872000" bIns="108000">
            <a:noAutofit/>
          </a:bodyPr>
          <a:lstStyle>
            <a:lvl1pPr>
              <a:defRPr sz="1500"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500">
                <a:latin typeface="+mn-lt"/>
              </a:defRPr>
            </a:lvl3pPr>
            <a:lvl4pPr>
              <a:defRPr sz="1500">
                <a:latin typeface="+mn-lt"/>
              </a:defRPr>
            </a:lvl4pPr>
            <a:lvl5pPr>
              <a:defRPr sz="15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EEBDCDC-F212-4ED4-8D32-7B1BC919EF2D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20972" y="1330325"/>
            <a:ext cx="4970724" cy="2132614"/>
          </a:xfrm>
          <a:custGeom>
            <a:avLst/>
            <a:gdLst>
              <a:gd name="connsiteX0" fmla="*/ 0 w 4970724"/>
              <a:gd name="connsiteY0" fmla="*/ 0 h 2132614"/>
              <a:gd name="connsiteX1" fmla="*/ 4970724 w 4970724"/>
              <a:gd name="connsiteY1" fmla="*/ 0 h 2132614"/>
              <a:gd name="connsiteX2" fmla="*/ 4970724 w 4970724"/>
              <a:gd name="connsiteY2" fmla="*/ 2132614 h 2132614"/>
              <a:gd name="connsiteX3" fmla="*/ 1602767 w 4970724"/>
              <a:gd name="connsiteY3" fmla="*/ 2132614 h 2132614"/>
              <a:gd name="connsiteX4" fmla="*/ 1602767 w 4970724"/>
              <a:gd name="connsiteY4" fmla="*/ 1013538 h 2132614"/>
              <a:gd name="connsiteX5" fmla="*/ 0 w 4970724"/>
              <a:gd name="connsiteY5" fmla="*/ 1013538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0724" h="2132614">
                <a:moveTo>
                  <a:pt x="0" y="0"/>
                </a:moveTo>
                <a:lnTo>
                  <a:pt x="4970724" y="0"/>
                </a:lnTo>
                <a:lnTo>
                  <a:pt x="4970724" y="2132614"/>
                </a:lnTo>
                <a:lnTo>
                  <a:pt x="1602767" y="2132614"/>
                </a:lnTo>
                <a:lnTo>
                  <a:pt x="1602767" y="1013538"/>
                </a:lnTo>
                <a:lnTo>
                  <a:pt x="0" y="1013538"/>
                </a:lnTo>
                <a:close/>
              </a:path>
            </a:pathLst>
          </a:custGeom>
          <a:solidFill>
            <a:srgbClr val="DCE6EE"/>
          </a:solidFill>
          <a:ln w="12700">
            <a:noFill/>
          </a:ln>
        </p:spPr>
        <p:txBody>
          <a:bodyPr wrap="square" lIns="1872000" tIns="108000" rIns="108000" bIns="108000">
            <a:noAutofit/>
          </a:bodyPr>
          <a:lstStyle>
            <a:lvl1pPr>
              <a:defRPr sz="1500"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500">
                <a:latin typeface="+mn-lt"/>
              </a:defRPr>
            </a:lvl3pPr>
            <a:lvl4pPr>
              <a:defRPr sz="1500">
                <a:latin typeface="+mn-lt"/>
              </a:defRPr>
            </a:lvl4pPr>
            <a:lvl5pPr>
              <a:defRPr sz="15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E0E984E-3A85-42BD-A2C6-26D3EB300D8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1003348" y="3747502"/>
            <a:ext cx="4967685" cy="2132614"/>
          </a:xfrm>
          <a:custGeom>
            <a:avLst/>
            <a:gdLst>
              <a:gd name="connsiteX0" fmla="*/ 0 w 4967685"/>
              <a:gd name="connsiteY0" fmla="*/ 0 h 2132614"/>
              <a:gd name="connsiteX1" fmla="*/ 3364916 w 4967685"/>
              <a:gd name="connsiteY1" fmla="*/ 0 h 2132614"/>
              <a:gd name="connsiteX2" fmla="*/ 3364916 w 4967685"/>
              <a:gd name="connsiteY2" fmla="*/ 1119077 h 2132614"/>
              <a:gd name="connsiteX3" fmla="*/ 4967685 w 4967685"/>
              <a:gd name="connsiteY3" fmla="*/ 1119077 h 2132614"/>
              <a:gd name="connsiteX4" fmla="*/ 4967685 w 4967685"/>
              <a:gd name="connsiteY4" fmla="*/ 2132614 h 2132614"/>
              <a:gd name="connsiteX5" fmla="*/ 0 w 4967685"/>
              <a:gd name="connsiteY5" fmla="*/ 2132614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67685" h="2132614">
                <a:moveTo>
                  <a:pt x="0" y="0"/>
                </a:moveTo>
                <a:lnTo>
                  <a:pt x="3364916" y="0"/>
                </a:lnTo>
                <a:lnTo>
                  <a:pt x="3364916" y="1119077"/>
                </a:lnTo>
                <a:lnTo>
                  <a:pt x="4967685" y="1119077"/>
                </a:lnTo>
                <a:lnTo>
                  <a:pt x="4967685" y="2132614"/>
                </a:lnTo>
                <a:lnTo>
                  <a:pt x="0" y="2132614"/>
                </a:lnTo>
                <a:close/>
              </a:path>
            </a:pathLst>
          </a:custGeom>
          <a:solidFill>
            <a:srgbClr val="DCE6EE"/>
          </a:solidFill>
          <a:ln w="12700">
            <a:noFill/>
          </a:ln>
        </p:spPr>
        <p:txBody>
          <a:bodyPr wrap="square" lIns="108000" tIns="108000" rIns="1872000" bIns="108000">
            <a:noAutofit/>
          </a:bodyPr>
          <a:lstStyle>
            <a:lvl1pPr>
              <a:defRPr sz="1500"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500">
                <a:latin typeface="+mn-lt"/>
              </a:defRPr>
            </a:lvl3pPr>
            <a:lvl4pPr>
              <a:defRPr sz="1500">
                <a:latin typeface="+mn-lt"/>
              </a:defRPr>
            </a:lvl4pPr>
            <a:lvl5pPr>
              <a:defRPr sz="15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DB6DB5B-6EBB-4E77-8ECE-2DE4424BD660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6220972" y="3747502"/>
            <a:ext cx="4970724" cy="2132614"/>
          </a:xfrm>
          <a:custGeom>
            <a:avLst/>
            <a:gdLst>
              <a:gd name="connsiteX0" fmla="*/ 1602767 w 4970724"/>
              <a:gd name="connsiteY0" fmla="*/ 0 h 2132614"/>
              <a:gd name="connsiteX1" fmla="*/ 4970724 w 4970724"/>
              <a:gd name="connsiteY1" fmla="*/ 0 h 2132614"/>
              <a:gd name="connsiteX2" fmla="*/ 4970724 w 4970724"/>
              <a:gd name="connsiteY2" fmla="*/ 2132614 h 2132614"/>
              <a:gd name="connsiteX3" fmla="*/ 0 w 4970724"/>
              <a:gd name="connsiteY3" fmla="*/ 2132614 h 2132614"/>
              <a:gd name="connsiteX4" fmla="*/ 0 w 4970724"/>
              <a:gd name="connsiteY4" fmla="*/ 1119077 h 2132614"/>
              <a:gd name="connsiteX5" fmla="*/ 1602767 w 4970724"/>
              <a:gd name="connsiteY5" fmla="*/ 1119077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0724" h="2132614">
                <a:moveTo>
                  <a:pt x="1602767" y="0"/>
                </a:moveTo>
                <a:lnTo>
                  <a:pt x="4970724" y="0"/>
                </a:lnTo>
                <a:lnTo>
                  <a:pt x="4970724" y="2132614"/>
                </a:lnTo>
                <a:lnTo>
                  <a:pt x="0" y="2132614"/>
                </a:lnTo>
                <a:lnTo>
                  <a:pt x="0" y="1119077"/>
                </a:lnTo>
                <a:lnTo>
                  <a:pt x="1602767" y="1119077"/>
                </a:lnTo>
                <a:close/>
              </a:path>
            </a:pathLst>
          </a:custGeom>
          <a:solidFill>
            <a:srgbClr val="DCE6EE"/>
          </a:solidFill>
          <a:ln w="12700">
            <a:noFill/>
          </a:ln>
        </p:spPr>
        <p:txBody>
          <a:bodyPr wrap="square" lIns="1872000" tIns="108000" rIns="108000" bIns="108000">
            <a:noAutofit/>
          </a:bodyPr>
          <a:lstStyle>
            <a:lvl1pPr>
              <a:defRPr sz="1500"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500">
                <a:latin typeface="+mn-lt"/>
              </a:defRPr>
            </a:lvl3pPr>
            <a:lvl4pPr>
              <a:defRPr sz="1500">
                <a:latin typeface="+mn-lt"/>
              </a:defRPr>
            </a:lvl4pPr>
            <a:lvl5pPr>
              <a:defRPr sz="15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21"/>
          </p:nvPr>
        </p:nvSpPr>
        <p:spPr bwMode="gray">
          <a:xfrm>
            <a:off x="4571178" y="2546022"/>
            <a:ext cx="3049649" cy="2118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108000" tIns="108000" rIns="108000" bIns="108000" anchor="ctr" anchorCtr="1">
            <a:noAutofit/>
          </a:bodyPr>
          <a:lstStyle>
            <a:lvl1pPr algn="ctr">
              <a:defRPr sz="1401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91721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u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003200" y="1720713"/>
            <a:ext cx="4968000" cy="4156211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20800" y="1720713"/>
            <a:ext cx="4968000" cy="4156211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208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01754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Quad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1003200" y="1720718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20800" y="1720718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6220800" y="1331913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1003200" y="4130724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1003200" y="3741920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6220800" y="4130724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6"/>
          </p:nvPr>
        </p:nvSpPr>
        <p:spPr>
          <a:xfrm>
            <a:off x="6220800" y="3741920"/>
            <a:ext cx="4968000" cy="388800"/>
          </a:xfrm>
          <a:solidFill>
            <a:schemeClr val="accent2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47696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ur Quad Boxes BG Dark Colou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200" y="432000"/>
            <a:ext cx="10185600" cy="518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hape 8">
            <a:extLst>
              <a:ext uri="{FF2B5EF4-FFF2-40B4-BE49-F238E27FC236}">
                <a16:creationId xmlns:a16="http://schemas.microsoft.com/office/drawing/2014/main" id="{1763B05F-830B-4267-AD78-15D92D15E48D}"/>
              </a:ext>
            </a:extLst>
          </p:cNvPr>
          <p:cNvSpPr txBox="1">
            <a:spLocks/>
          </p:cNvSpPr>
          <p:nvPr userDrawn="1"/>
        </p:nvSpPr>
        <p:spPr>
          <a:xfrm>
            <a:off x="10946608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1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‹nr.›</a:t>
            </a:fld>
            <a:endParaRPr lang="en-GB" sz="1001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13A210-92DD-4299-9F1D-B2FE60EC3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8902704" y="6295539"/>
            <a:ext cx="1931292" cy="924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b="0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359EB3-99CA-467E-9F82-D5B531A28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885685" y="6267000"/>
            <a:ext cx="4623067" cy="184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0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[year] [legal member firm name], a [jurisdiction] [legal structure] and a member firm of the KPMG global organization of independent member firms affiliated with KPMG International Limited, a private English company limited by guarantee. All rights reserved.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4C51904-D930-45AA-AF92-A006847C8BF5}"/>
              </a:ext>
            </a:extLst>
          </p:cNvPr>
          <p:cNvCxnSpPr/>
          <p:nvPr userDrawn="1"/>
        </p:nvCxnSpPr>
        <p:spPr>
          <a:xfrm>
            <a:off x="10928548" y="6266997"/>
            <a:ext cx="0" cy="149412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Placeholder 8">
            <a:extLst>
              <a:ext uri="{FF2B5EF4-FFF2-40B4-BE49-F238E27FC236}">
                <a16:creationId xmlns:a16="http://schemas.microsoft.com/office/drawing/2014/main" id="{2086F202-0162-4310-A956-FCCC947433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03200" y="1720718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0" name="Text Placeholder 8">
            <a:extLst>
              <a:ext uri="{FF2B5EF4-FFF2-40B4-BE49-F238E27FC236}">
                <a16:creationId xmlns:a16="http://schemas.microsoft.com/office/drawing/2014/main" id="{E8B6691E-17EA-480D-B598-F314E1A68E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03200" y="1331913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8">
            <a:extLst>
              <a:ext uri="{FF2B5EF4-FFF2-40B4-BE49-F238E27FC236}">
                <a16:creationId xmlns:a16="http://schemas.microsoft.com/office/drawing/2014/main" id="{59F2358C-C167-462D-9F76-6D66B9B409B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20800" y="1720718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2" name="Text Placeholder 8">
            <a:extLst>
              <a:ext uri="{FF2B5EF4-FFF2-40B4-BE49-F238E27FC236}">
                <a16:creationId xmlns:a16="http://schemas.microsoft.com/office/drawing/2014/main" id="{B2FCC9C9-35DE-4F3C-A352-30EE65DD5B8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20800" y="1331913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3" name="Text Placeholder 8">
            <a:extLst>
              <a:ext uri="{FF2B5EF4-FFF2-40B4-BE49-F238E27FC236}">
                <a16:creationId xmlns:a16="http://schemas.microsoft.com/office/drawing/2014/main" id="{EA017BC0-9170-4186-94F7-40E80F981A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03200" y="4130724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4" name="Text Placeholder 8">
            <a:extLst>
              <a:ext uri="{FF2B5EF4-FFF2-40B4-BE49-F238E27FC236}">
                <a16:creationId xmlns:a16="http://schemas.microsoft.com/office/drawing/2014/main" id="{0383342E-84C2-404C-8D37-45747A1916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003200" y="3741920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Text Placeholder 8">
            <a:extLst>
              <a:ext uri="{FF2B5EF4-FFF2-40B4-BE49-F238E27FC236}">
                <a16:creationId xmlns:a16="http://schemas.microsoft.com/office/drawing/2014/main" id="{BE27B3E2-E887-473C-8464-38B061F67E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220800" y="4130724"/>
            <a:ext cx="4968000" cy="1746205"/>
          </a:xfrm>
          <a:solidFill>
            <a:srgbClr val="DCE6EE"/>
          </a:solidFill>
          <a:ln w="12700">
            <a:noFill/>
          </a:ln>
        </p:spPr>
        <p:txBody>
          <a:bodyPr lIns="108000" tIns="108000" rIns="108000" bIns="108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6" name="Text Placeholder 8">
            <a:extLst>
              <a:ext uri="{FF2B5EF4-FFF2-40B4-BE49-F238E27FC236}">
                <a16:creationId xmlns:a16="http://schemas.microsoft.com/office/drawing/2014/main" id="{4C0C9B8C-19B0-44D7-9F0F-975D45D400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20800" y="3741920"/>
            <a:ext cx="4968000" cy="388800"/>
          </a:xfrm>
          <a:solidFill>
            <a:schemeClr val="accent1"/>
          </a:solidFill>
          <a:ln w="12700">
            <a:noFill/>
          </a:ln>
        </p:spPr>
        <p:txBody>
          <a:bodyPr lIns="108000" tIns="108000" rIns="108000" bIns="108000" anchor="ctr"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Graphic 8">
            <a:extLst>
              <a:ext uri="{FF2B5EF4-FFF2-40B4-BE49-F238E27FC236}">
                <a16:creationId xmlns:a16="http://schemas.microsoft.com/office/drawing/2014/main" id="{A75E6CC5-8B44-4F43-ACAA-428A4ADCE45D}"/>
              </a:ext>
            </a:extLst>
          </p:cNvPr>
          <p:cNvSpPr/>
          <p:nvPr userDrawn="1"/>
        </p:nvSpPr>
        <p:spPr>
          <a:xfrm>
            <a:off x="1003200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bg1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1"/>
          </a:p>
        </p:txBody>
      </p:sp>
    </p:spTree>
    <p:extLst>
      <p:ext uri="{BB962C8B-B14F-4D97-AF65-F5344CB8AC3E}">
        <p14:creationId xmlns:p14="http://schemas.microsoft.com/office/powerpoint/2010/main" val="2175558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79D65585-570B-4F7D-B4BC-0F7CFAF52BAF}"/>
              </a:ext>
            </a:extLst>
          </p:cNvPr>
          <p:cNvSpPr>
            <a:spLocks noChangeAspect="1"/>
          </p:cNvSpPr>
          <p:nvPr userDrawn="1"/>
        </p:nvSpPr>
        <p:spPr>
          <a:xfrm>
            <a:off x="998478" y="971554"/>
            <a:ext cx="7061787" cy="490537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Raleway" panose="020B0503030101060003" pitchFamily="34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89860" y="2398603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BE67C5C-769B-4AEA-A1B7-EFD4A3AA23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89860" y="5046396"/>
            <a:ext cx="5252400" cy="508088"/>
          </a:xfrm>
        </p:spPr>
        <p:txBody>
          <a:bodyPr wrap="square" anchor="b">
            <a:spAutoFit/>
          </a:bodyPr>
          <a:lstStyle>
            <a:lvl1pPr>
              <a:defRPr sz="1401">
                <a:solidFill>
                  <a:schemeClr val="bg1"/>
                </a:solidFill>
              </a:defRPr>
            </a:lvl1pPr>
            <a:lvl2pPr>
              <a:defRPr sz="1401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8B0BD-68A6-4AD8-A640-99B893F063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89863" y="1140070"/>
            <a:ext cx="1082674" cy="812658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1" kern="1200" baseline="0" dirty="0" smtClean="0">
                <a:solidFill>
                  <a:schemeClr val="bg1"/>
                </a:solidFill>
                <a:latin typeface="Raleway" panose="020B0503030101060003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9019372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gradFill flip="none" rotWithShape="1">
          <a:gsLst>
            <a:gs pos="0">
              <a:schemeClr val="accent5"/>
            </a:gs>
            <a:gs pos="100000">
              <a:schemeClr val="accent1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AF31653-DA95-4567-9106-71E1E49BA627}"/>
              </a:ext>
            </a:extLst>
          </p:cNvPr>
          <p:cNvSpPr>
            <a:spLocks noChangeAspect="1"/>
          </p:cNvSpPr>
          <p:nvPr userDrawn="1"/>
        </p:nvSpPr>
        <p:spPr>
          <a:xfrm>
            <a:off x="998478" y="971554"/>
            <a:ext cx="7061787" cy="490537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Raleway" panose="020B0503030101060003" pitchFamily="34" charset="0"/>
              <a:ea typeface="+mj-ea"/>
              <a:cs typeface="+mj-cs"/>
            </a:endParaRPr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2925CE2F-8945-49DE-BCC2-8BCACF480E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046396"/>
            <a:ext cx="5252400" cy="508088"/>
          </a:xfrm>
        </p:spPr>
        <p:txBody>
          <a:bodyPr wrap="square" anchor="b">
            <a:spAutoFit/>
          </a:bodyPr>
          <a:lstStyle>
            <a:lvl1pPr>
              <a:defRPr sz="1401">
                <a:solidFill>
                  <a:schemeClr val="accent2"/>
                </a:solidFill>
              </a:defRPr>
            </a:lvl1pPr>
            <a:lvl2pPr>
              <a:defRPr sz="1401">
                <a:solidFill>
                  <a:schemeClr val="accent2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C346F2F1-AF73-4284-8702-745152AF5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89863" y="1140070"/>
            <a:ext cx="1082674" cy="812658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1" kern="1200" baseline="0" dirty="0" smtClean="0">
                <a:solidFill>
                  <a:schemeClr val="accent2"/>
                </a:solidFill>
                <a:latin typeface="Raleway" panose="020B0503030101060003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89860" y="2398603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accent2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32D226-08EC-0551-D362-70A6D462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BBADE-6FFB-4D2A-1520-AC8CC16B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8FCA7C-A468-5BA1-9758-1A0CFFE3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tekst 3">
            <a:extLst>
              <a:ext uri="{FF2B5EF4-FFF2-40B4-BE49-F238E27FC236}">
                <a16:creationId xmlns:a16="http://schemas.microsoft.com/office/drawing/2014/main" id="{CE47501A-4F0A-EB19-085A-14965092EA2B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3" y="1557036"/>
            <a:ext cx="2520000" cy="4320000"/>
          </a:xfrm>
          <a:prstGeom prst="roundRect">
            <a:avLst>
              <a:gd name="adj" fmla="val 6630"/>
            </a:avLst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180000" rIns="36000" bIns="180000" rtlCol="0" anchor="t">
            <a:normAutofit/>
          </a:bodyPr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EFF41342-27DA-D2E8-7460-F756AF80CF88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3409234" y="1557036"/>
            <a:ext cx="2520000" cy="4320000"/>
          </a:xfrm>
          <a:prstGeom prst="roundRect">
            <a:avLst>
              <a:gd name="adj" fmla="val 6630"/>
            </a:avLst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180000" rIns="36000" bIns="180000" rtlCol="0" anchor="t">
            <a:normAutofit/>
          </a:bodyPr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Tijdelijke aanduiding voor tekst 3">
            <a:extLst>
              <a:ext uri="{FF2B5EF4-FFF2-40B4-BE49-F238E27FC236}">
                <a16:creationId xmlns:a16="http://schemas.microsoft.com/office/drawing/2014/main" id="{C1BBB59F-C846-5729-D773-BAAB500F0728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6262765" y="1557036"/>
            <a:ext cx="2520000" cy="4320000"/>
          </a:xfrm>
          <a:prstGeom prst="roundRect">
            <a:avLst>
              <a:gd name="adj" fmla="val 6630"/>
            </a:avLst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180000" rIns="36000" bIns="180000" rtlCol="0" anchor="t">
            <a:normAutofit/>
          </a:bodyPr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tekst 3">
            <a:extLst>
              <a:ext uri="{FF2B5EF4-FFF2-40B4-BE49-F238E27FC236}">
                <a16:creationId xmlns:a16="http://schemas.microsoft.com/office/drawing/2014/main" id="{FF69BF78-24B2-F449-2480-CE6EE13CF60E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9116297" y="1557036"/>
            <a:ext cx="2520000" cy="4320000"/>
          </a:xfrm>
          <a:prstGeom prst="roundRect">
            <a:avLst>
              <a:gd name="adj" fmla="val 6630"/>
            </a:avLst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36000" tIns="180000" rIns="36000" bIns="180000" rtlCol="0" anchor="t">
            <a:normAutofit/>
          </a:bodyPr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itel">
            <a:extLst>
              <a:ext uri="{FF2B5EF4-FFF2-40B4-BE49-F238E27FC236}">
                <a16:creationId xmlns:a16="http://schemas.microsoft.com/office/drawing/2014/main" id="{F1400127-49B5-AC46-EEF3-AB51BCA276D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18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651 w 12192000"/>
              <a:gd name="connsiteY1" fmla="*/ 0 h 900000"/>
              <a:gd name="connsiteX2" fmla="*/ 11579622 w 12192000"/>
              <a:gd name="connsiteY2" fmla="*/ 729949 h 900000"/>
              <a:gd name="connsiteX3" fmla="*/ 11587702 w 12192000"/>
              <a:gd name="connsiteY3" fmla="*/ 743970 h 900000"/>
              <a:gd name="connsiteX4" fmla="*/ 12025253 w 12192000"/>
              <a:gd name="connsiteY4" fmla="*/ 0 h 900000"/>
              <a:gd name="connsiteX5" fmla="*/ 12039705 w 12192000"/>
              <a:gd name="connsiteY5" fmla="*/ 0 h 900000"/>
              <a:gd name="connsiteX6" fmla="*/ 11640818 w 12192000"/>
              <a:gd name="connsiteY6" fmla="*/ 836138 h 900000"/>
              <a:gd name="connsiteX7" fmla="*/ 11645113 w 12192000"/>
              <a:gd name="connsiteY7" fmla="*/ 843591 h 900000"/>
              <a:gd name="connsiteX8" fmla="*/ 12133017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651" y="0"/>
                </a:lnTo>
                <a:lnTo>
                  <a:pt x="11579622" y="729949"/>
                </a:lnTo>
                <a:lnTo>
                  <a:pt x="11587702" y="743970"/>
                </a:lnTo>
                <a:lnTo>
                  <a:pt x="12025253" y="0"/>
                </a:lnTo>
                <a:lnTo>
                  <a:pt x="12039705" y="0"/>
                </a:lnTo>
                <a:lnTo>
                  <a:pt x="11640818" y="836138"/>
                </a:lnTo>
                <a:lnTo>
                  <a:pt x="11645113" y="843591"/>
                </a:lnTo>
                <a:lnTo>
                  <a:pt x="12133017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Autofit/>
          </a:bodyPr>
          <a:lstStyle>
            <a:lvl1pPr>
              <a:defRPr lang="nl-NL"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010622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A87A788-0BF5-4419-BCFC-809F6D2E93AA}"/>
              </a:ext>
            </a:extLst>
          </p:cNvPr>
          <p:cNvSpPr>
            <a:spLocks noChangeAspect="1"/>
          </p:cNvSpPr>
          <p:nvPr userDrawn="1"/>
        </p:nvSpPr>
        <p:spPr>
          <a:xfrm>
            <a:off x="998478" y="971554"/>
            <a:ext cx="7061787" cy="4905375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rgbClr val="ACEAFF"/>
              </a:gs>
            </a:gsLst>
            <a:lin ang="0" scaled="0"/>
          </a:gradFill>
        </p:spPr>
        <p:txBody>
          <a:bodyPr vert="horz" lIns="180000" tIns="180000" rIns="180000" bIns="180000" rtlCol="0" anchor="t" anchorCtr="0">
            <a:noAutofit/>
          </a:bodyPr>
          <a:lstStyle/>
          <a:p>
            <a:pPr lvl="0">
              <a:lnSpc>
                <a:spcPct val="70000"/>
              </a:lnSpc>
              <a:spcBef>
                <a:spcPct val="0"/>
              </a:spcBef>
              <a:buNone/>
            </a:pPr>
            <a:endParaRPr lang="en-US" sz="8800" baseline="0" dirty="0">
              <a:solidFill>
                <a:schemeClr val="bg1"/>
              </a:solidFill>
              <a:latin typeface="Raleway" panose="020B0503030101060003" pitchFamily="34" charset="0"/>
              <a:ea typeface="+mj-ea"/>
              <a:cs typeface="+mj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07C0B89-7E09-423B-A068-1AF6A41E8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89860" y="2398603"/>
            <a:ext cx="5252400" cy="2367199"/>
          </a:xfrm>
          <a:noFill/>
        </p:spPr>
        <p:txBody>
          <a:bodyPr lIns="0" tIns="0" rIns="0" bIns="0" anchor="t" anchorCtr="0"/>
          <a:lstStyle>
            <a:lvl1pPr algn="l">
              <a:defRPr sz="8000" baseline="0">
                <a:solidFill>
                  <a:schemeClr val="accent2"/>
                </a:solidFill>
              </a:defRPr>
            </a:lvl1pPr>
          </a:lstStyle>
          <a:p>
            <a:r>
              <a:rPr lang="en-GB"/>
              <a:t>Title slide text only</a:t>
            </a:r>
            <a:endParaRPr lang="en-US"/>
          </a:p>
        </p:txBody>
      </p:sp>
      <p:sp>
        <p:nvSpPr>
          <p:cNvPr id="60" name="Text Placeholder 3">
            <a:extLst>
              <a:ext uri="{FF2B5EF4-FFF2-40B4-BE49-F238E27FC236}">
                <a16:creationId xmlns:a16="http://schemas.microsoft.com/office/drawing/2014/main" id="{5F7723F4-8321-43A3-962F-3DEEE5C6DE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860" y="5046396"/>
            <a:ext cx="5252400" cy="508088"/>
          </a:xfrm>
        </p:spPr>
        <p:txBody>
          <a:bodyPr wrap="square" anchor="b">
            <a:spAutoFit/>
          </a:bodyPr>
          <a:lstStyle>
            <a:lvl1pPr>
              <a:defRPr sz="1401">
                <a:solidFill>
                  <a:schemeClr val="accent2"/>
                </a:solidFill>
              </a:defRPr>
            </a:lvl1pPr>
            <a:lvl2pPr>
              <a:defRPr sz="1401">
                <a:solidFill>
                  <a:schemeClr val="accent2"/>
                </a:solidFill>
              </a:defRPr>
            </a:lvl2pPr>
            <a:lvl3pPr>
              <a:buClr>
                <a:schemeClr val="bg1"/>
              </a:buClr>
              <a:defRPr sz="11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1" name="Text Placeholder 3">
            <a:extLst>
              <a:ext uri="{FF2B5EF4-FFF2-40B4-BE49-F238E27FC236}">
                <a16:creationId xmlns:a16="http://schemas.microsoft.com/office/drawing/2014/main" id="{17B18B8B-EB09-48D8-AC31-3A9DFAC0B7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89863" y="1140070"/>
            <a:ext cx="1082674" cy="812658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lang="en-US" sz="6601" kern="1200" baseline="0" dirty="0" smtClean="0">
                <a:solidFill>
                  <a:schemeClr val="accent2"/>
                </a:solidFill>
                <a:latin typeface="Raleway" panose="020B0503030101060003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5866157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dark Gradient">
    <p:bg>
      <p:bgPr>
        <a:gradFill>
          <a:gsLst>
            <a:gs pos="100000">
              <a:schemeClr val="accent1"/>
            </a:gs>
            <a:gs pos="0">
              <a:schemeClr val="accent5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>
            <p:custDataLst>
              <p:tags r:id="rId1"/>
            </p:custDataLst>
          </p:nvPr>
        </p:nvSpPr>
        <p:spPr>
          <a:xfrm>
            <a:off x="989264" y="5750099"/>
            <a:ext cx="214161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kern="1200" noProof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1E9CC-2A2B-4C75-8522-60824F3AC7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9012" y="3702050"/>
            <a:ext cx="6660000" cy="1843088"/>
          </a:xfrm>
        </p:spPr>
        <p:txBody>
          <a:bodyPr anchor="b"/>
          <a:lstStyle>
            <a:lvl1pPr>
              <a:spcAft>
                <a:spcPts val="1001"/>
              </a:spcAft>
              <a:defRPr sz="900" b="0">
                <a:solidFill>
                  <a:schemeClr val="bg1"/>
                </a:solidFill>
              </a:defRPr>
            </a:lvl1pPr>
            <a:lvl2pPr>
              <a:spcAft>
                <a:spcPts val="1001"/>
              </a:spcAft>
              <a:defRPr sz="900" b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8E01CBC1-FC71-43BD-845D-21EEEFA2566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9013" y="3351965"/>
            <a:ext cx="2411739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bg1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4D5492-D401-42A2-B377-EA27220983D3}"/>
              </a:ext>
            </a:extLst>
          </p:cNvPr>
          <p:cNvGrpSpPr/>
          <p:nvPr userDrawn="1"/>
        </p:nvGrpSpPr>
        <p:grpSpPr>
          <a:xfrm>
            <a:off x="998476" y="2881533"/>
            <a:ext cx="2023200" cy="367957"/>
            <a:chOff x="998476" y="2881529"/>
            <a:chExt cx="2023200" cy="36795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196AFE-0767-4ACF-9869-412F4845EABF}"/>
                </a:ext>
              </a:extLst>
            </p:cNvPr>
            <p:cNvSpPr/>
            <p:nvPr userDrawn="1"/>
          </p:nvSpPr>
          <p:spPr>
            <a:xfrm>
              <a:off x="1441950" y="2918577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E42C7C2-E55C-467A-A194-4BA78575F316}"/>
                </a:ext>
              </a:extLst>
            </p:cNvPr>
            <p:cNvSpPr/>
            <p:nvPr userDrawn="1"/>
          </p:nvSpPr>
          <p:spPr>
            <a:xfrm>
              <a:off x="1877844" y="2918577"/>
              <a:ext cx="281156" cy="322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45E1FE7-629E-4892-B2EB-2FDAB3326BE5}"/>
                </a:ext>
              </a:extLst>
            </p:cNvPr>
            <p:cNvSpPr/>
            <p:nvPr userDrawn="1"/>
          </p:nvSpPr>
          <p:spPr>
            <a:xfrm>
              <a:off x="2689276" y="2924173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7E3B322-EB53-4C7E-8968-4B7B3CE2432E}"/>
                </a:ext>
              </a:extLst>
            </p:cNvPr>
            <p:cNvSpPr/>
            <p:nvPr userDrawn="1"/>
          </p:nvSpPr>
          <p:spPr>
            <a:xfrm>
              <a:off x="1025526" y="2924174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3E6F56-5300-4CC2-8B6F-98341C903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2950" y="2881529"/>
              <a:ext cx="360000" cy="360000"/>
            </a:xfrm>
            <a:prstGeom prst="rect">
              <a:avLst/>
            </a:prstGeom>
          </p:spPr>
        </p:pic>
        <p:pic>
          <p:nvPicPr>
            <p:cNvPr id="10" name="Picture 9" descr="Icon&#10;&#10;Description automatically generated">
              <a:extLst>
                <a:ext uri="{FF2B5EF4-FFF2-40B4-BE49-F238E27FC236}">
                  <a16:creationId xmlns:a16="http://schemas.microsoft.com/office/drawing/2014/main" id="{5688464F-C48A-4F62-97E1-E717A76F03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2336" y="2881529"/>
              <a:ext cx="359648" cy="360000"/>
            </a:xfrm>
            <a:prstGeom prst="rect">
              <a:avLst/>
            </a:prstGeom>
          </p:spPr>
        </p:pic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3DBC0AA5-6153-434E-A0C9-A5D940745C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4350" y="2889486"/>
              <a:ext cx="360000" cy="360000"/>
            </a:xfrm>
            <a:prstGeom prst="rect">
              <a:avLst/>
            </a:prstGeom>
          </p:spPr>
        </p:pic>
        <p:pic>
          <p:nvPicPr>
            <p:cNvPr id="13" name="Picture 12" descr="Logo&#10;&#10;Description automatically generated">
              <a:extLst>
                <a:ext uri="{FF2B5EF4-FFF2-40B4-BE49-F238E27FC236}">
                  <a16:creationId xmlns:a16="http://schemas.microsoft.com/office/drawing/2014/main" id="{809B7D2B-5280-4ED4-B112-B6C654C52E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476" y="2884275"/>
              <a:ext cx="360000" cy="360000"/>
            </a:xfrm>
            <a:prstGeom prst="rect">
              <a:avLst/>
            </a:prstGeom>
          </p:spPr>
        </p:pic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B338E268-56D8-4524-BB26-DA84FEEF86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1676" y="2881529"/>
              <a:ext cx="360000" cy="360000"/>
            </a:xfrm>
            <a:prstGeom prst="rect">
              <a:avLst/>
            </a:prstGeom>
          </p:spPr>
        </p:pic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D7CE8814-2E6C-49B9-A2A8-80AB288D9AA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90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light gradient">
    <p:bg>
      <p:bgPr>
        <a:gradFill>
          <a:gsLst>
            <a:gs pos="100000">
              <a:srgbClr val="ACEAFF"/>
            </a:gs>
            <a:gs pos="0">
              <a:schemeClr val="accent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>
            <p:custDataLst>
              <p:tags r:id="rId1"/>
            </p:custDataLst>
          </p:nvPr>
        </p:nvSpPr>
        <p:spPr>
          <a:xfrm>
            <a:off x="989264" y="5750099"/>
            <a:ext cx="214161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kern="1200" noProof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Document Classification: KPMG Public</a:t>
            </a:r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A835BAAE-8387-4EE5-AB59-6FBE19144C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9012" y="3702050"/>
            <a:ext cx="6660000" cy="1843088"/>
          </a:xfrm>
        </p:spPr>
        <p:txBody>
          <a:bodyPr anchor="b"/>
          <a:lstStyle>
            <a:lvl1pPr>
              <a:spcAft>
                <a:spcPts val="1001"/>
              </a:spcAft>
              <a:defRPr sz="900" b="0">
                <a:solidFill>
                  <a:schemeClr val="accent2"/>
                </a:solidFill>
              </a:defRPr>
            </a:lvl1pPr>
            <a:lvl2pPr>
              <a:spcAft>
                <a:spcPts val="1001"/>
              </a:spcAft>
              <a:defRPr sz="900" b="0">
                <a:solidFill>
                  <a:schemeClr val="accent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93B40796-98D9-465A-9944-CCD9D00EE9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9013" y="3351965"/>
            <a:ext cx="2411739" cy="119064"/>
          </a:xfrm>
        </p:spPr>
        <p:txBody>
          <a:bodyPr/>
          <a:lstStyle>
            <a:lvl1pPr>
              <a:buFontTx/>
              <a:buNone/>
              <a:defRPr sz="1200" b="1">
                <a:solidFill>
                  <a:schemeClr val="accent2"/>
                </a:solidFill>
              </a:defRPr>
            </a:lvl1pPr>
            <a:lvl2pPr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2pPr>
            <a:lvl3pPr marL="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3pPr>
            <a:lvl4pPr marL="3456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4pPr>
            <a:lvl5pPr marL="540000" indent="0">
              <a:buFontTx/>
              <a:buNone/>
              <a:defRPr sz="900" b="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D33E6D-5377-46E3-B1FF-E91C54D03F04}"/>
              </a:ext>
            </a:extLst>
          </p:cNvPr>
          <p:cNvGrpSpPr/>
          <p:nvPr userDrawn="1"/>
        </p:nvGrpSpPr>
        <p:grpSpPr>
          <a:xfrm>
            <a:off x="998476" y="2881533"/>
            <a:ext cx="2023200" cy="367957"/>
            <a:chOff x="998476" y="2881529"/>
            <a:chExt cx="2023200" cy="36795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F4461B7-55B7-4469-ADF0-D4A2CB8F5710}"/>
                </a:ext>
              </a:extLst>
            </p:cNvPr>
            <p:cNvSpPr/>
            <p:nvPr userDrawn="1"/>
          </p:nvSpPr>
          <p:spPr>
            <a:xfrm>
              <a:off x="1441950" y="2918577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F734C6-FA66-47AA-9466-88AC05333E29}"/>
                </a:ext>
              </a:extLst>
            </p:cNvPr>
            <p:cNvSpPr/>
            <p:nvPr userDrawn="1"/>
          </p:nvSpPr>
          <p:spPr>
            <a:xfrm>
              <a:off x="1877844" y="2918577"/>
              <a:ext cx="281156" cy="3229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B928039-DB0D-4F9F-A695-D6F65A328FCD}"/>
                </a:ext>
              </a:extLst>
            </p:cNvPr>
            <p:cNvSpPr/>
            <p:nvPr userDrawn="1"/>
          </p:nvSpPr>
          <p:spPr>
            <a:xfrm>
              <a:off x="2689276" y="2924173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314CEC-778A-45F5-AF53-25973CFF2C6E}"/>
                </a:ext>
              </a:extLst>
            </p:cNvPr>
            <p:cNvSpPr/>
            <p:nvPr userDrawn="1"/>
          </p:nvSpPr>
          <p:spPr>
            <a:xfrm>
              <a:off x="1025526" y="2924174"/>
              <a:ext cx="304800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GB" sz="1500">
                <a:solidFill>
                  <a:schemeClr val="bg1"/>
                </a:solidFill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A5A09B0-ADE2-48D6-9500-156D9353A9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2950" y="2881529"/>
              <a:ext cx="360000" cy="360000"/>
            </a:xfrm>
            <a:prstGeom prst="rect">
              <a:avLst/>
            </a:prstGeom>
          </p:spPr>
        </p:pic>
        <p:pic>
          <p:nvPicPr>
            <p:cNvPr id="24" name="Picture 23" descr="Icon&#10;&#10;Description automatically generated">
              <a:extLst>
                <a:ext uri="{FF2B5EF4-FFF2-40B4-BE49-F238E27FC236}">
                  <a16:creationId xmlns:a16="http://schemas.microsoft.com/office/drawing/2014/main" id="{7D51E6DF-03C0-4528-A826-C16F599ABA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2336" y="2881529"/>
              <a:ext cx="359648" cy="360000"/>
            </a:xfrm>
            <a:prstGeom prst="rect">
              <a:avLst/>
            </a:prstGeom>
          </p:spPr>
        </p:pic>
        <p:pic>
          <p:nvPicPr>
            <p:cNvPr id="25" name="Picture 24" descr="Logo&#10;&#10;Description automatically generated">
              <a:extLst>
                <a:ext uri="{FF2B5EF4-FFF2-40B4-BE49-F238E27FC236}">
                  <a16:creationId xmlns:a16="http://schemas.microsoft.com/office/drawing/2014/main" id="{B7A09755-6B8F-4E6B-95E4-A3F59CF5D0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4350" y="2889486"/>
              <a:ext cx="360000" cy="360000"/>
            </a:xfrm>
            <a:prstGeom prst="rect">
              <a:avLst/>
            </a:prstGeom>
          </p:spPr>
        </p:pic>
        <p:pic>
          <p:nvPicPr>
            <p:cNvPr id="26" name="Picture 25" descr="Logo&#10;&#10;Description automatically generated">
              <a:extLst>
                <a:ext uri="{FF2B5EF4-FFF2-40B4-BE49-F238E27FC236}">
                  <a16:creationId xmlns:a16="http://schemas.microsoft.com/office/drawing/2014/main" id="{FF482287-E023-4BA0-BEEC-A27AF495C2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476" y="2884275"/>
              <a:ext cx="360000" cy="360000"/>
            </a:xfrm>
            <a:prstGeom prst="rect">
              <a:avLst/>
            </a:prstGeom>
          </p:spPr>
        </p:pic>
        <p:pic>
          <p:nvPicPr>
            <p:cNvPr id="27" name="Picture 26" descr="Icon&#10;&#10;Description automatically generated">
              <a:extLst>
                <a:ext uri="{FF2B5EF4-FFF2-40B4-BE49-F238E27FC236}">
                  <a16:creationId xmlns:a16="http://schemas.microsoft.com/office/drawing/2014/main" id="{475EF34B-0D63-4B5C-BF0F-AA0D0D345D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1676" y="2881529"/>
              <a:ext cx="360000" cy="360000"/>
            </a:xfrm>
            <a:prstGeom prst="rect">
              <a:avLst/>
            </a:prstGeom>
          </p:spPr>
        </p:pic>
      </p:grpSp>
      <p:pic>
        <p:nvPicPr>
          <p:cNvPr id="16" name="Graphic 15">
            <a:extLst>
              <a:ext uri="{FF2B5EF4-FFF2-40B4-BE49-F238E27FC236}">
                <a16:creationId xmlns:a16="http://schemas.microsoft.com/office/drawing/2014/main" id="{316E0CBF-F67B-4988-A694-3CA5B79E65D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8476" y="371311"/>
            <a:ext cx="914400" cy="36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491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F5724-C137-47F3-B441-6C1B9714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CC0FFF-EDF5-49D0-8C1F-A5D5BA3335B9}"/>
              </a:ext>
            </a:extLst>
          </p:cNvPr>
          <p:cNvSpPr/>
          <p:nvPr userDrawn="1"/>
        </p:nvSpPr>
        <p:spPr>
          <a:xfrm>
            <a:off x="998353" y="2246537"/>
            <a:ext cx="839615" cy="411225"/>
          </a:xfrm>
          <a:prstGeom prst="rect">
            <a:avLst/>
          </a:prstGeom>
          <a:solidFill>
            <a:srgbClr val="1E49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30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73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226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1F4118-D01B-40DD-940F-068338DB15A5}"/>
              </a:ext>
            </a:extLst>
          </p:cNvPr>
          <p:cNvSpPr/>
          <p:nvPr userDrawn="1"/>
        </p:nvSpPr>
        <p:spPr>
          <a:xfrm>
            <a:off x="998353" y="1731973"/>
            <a:ext cx="839615" cy="411225"/>
          </a:xfrm>
          <a:prstGeom prst="rect">
            <a:avLst/>
          </a:prstGeom>
          <a:solidFill>
            <a:srgbClr val="003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141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97C791-7BB0-4AC9-BDE9-68939F34221B}"/>
              </a:ext>
            </a:extLst>
          </p:cNvPr>
          <p:cNvSpPr/>
          <p:nvPr userDrawn="1"/>
        </p:nvSpPr>
        <p:spPr>
          <a:xfrm>
            <a:off x="998353" y="2761098"/>
            <a:ext cx="839615" cy="411225"/>
          </a:xfrm>
          <a:prstGeom prst="rect">
            <a:avLst/>
          </a:prstGeom>
          <a:solidFill>
            <a:srgbClr val="0C2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35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60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693543-F502-48B0-9E65-053408E60BF0}"/>
              </a:ext>
            </a:extLst>
          </p:cNvPr>
          <p:cNvSpPr/>
          <p:nvPr userDrawn="1"/>
        </p:nvSpPr>
        <p:spPr>
          <a:xfrm>
            <a:off x="998353" y="3275658"/>
            <a:ext cx="839615" cy="411225"/>
          </a:xfrm>
          <a:prstGeom prst="rect">
            <a:avLst/>
          </a:prstGeom>
          <a:solidFill>
            <a:srgbClr val="ACE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172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234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255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897B22-3CA8-4621-8A3B-B9D2E3D07988}"/>
              </a:ext>
            </a:extLst>
          </p:cNvPr>
          <p:cNvSpPr txBox="1"/>
          <p:nvPr userDrawn="1"/>
        </p:nvSpPr>
        <p:spPr>
          <a:xfrm>
            <a:off x="983883" y="1330327"/>
            <a:ext cx="1364047" cy="154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1"/>
              </a:spcAft>
            </a:pPr>
            <a:r>
              <a:rPr lang="en-US" sz="1001" b="1">
                <a:solidFill>
                  <a:sysClr val="windowText" lastClr="000000"/>
                </a:solidFill>
              </a:rPr>
              <a:t>Primary Colors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07E492-5EF0-4085-AA14-90D280B1DF69}"/>
              </a:ext>
            </a:extLst>
          </p:cNvPr>
          <p:cNvSpPr txBox="1"/>
          <p:nvPr userDrawn="1"/>
        </p:nvSpPr>
        <p:spPr>
          <a:xfrm>
            <a:off x="1921684" y="2852903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Spectrum Blue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8A2D81-3A9C-47D3-8174-874F601607DC}"/>
              </a:ext>
            </a:extLst>
          </p:cNvPr>
          <p:cNvSpPr txBox="1"/>
          <p:nvPr userDrawn="1"/>
        </p:nvSpPr>
        <p:spPr>
          <a:xfrm>
            <a:off x="1921684" y="1830789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KPMG blue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791116-D184-4C43-9C1C-30181CDF0E84}"/>
              </a:ext>
            </a:extLst>
          </p:cNvPr>
          <p:cNvSpPr txBox="1"/>
          <p:nvPr userDrawn="1"/>
        </p:nvSpPr>
        <p:spPr>
          <a:xfrm>
            <a:off x="1921684" y="3363960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Light Blue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309040-9C95-48FE-AA99-4757E8328519}"/>
              </a:ext>
            </a:extLst>
          </p:cNvPr>
          <p:cNvSpPr/>
          <p:nvPr userDrawn="1"/>
        </p:nvSpPr>
        <p:spPr>
          <a:xfrm>
            <a:off x="2999643" y="1731973"/>
            <a:ext cx="839614" cy="411225"/>
          </a:xfrm>
          <a:prstGeom prst="rect">
            <a:avLst/>
          </a:prstGeom>
          <a:solidFill>
            <a:srgbClr val="76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118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210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255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430D78-5EDB-481E-BB6D-67D8689BCE11}"/>
              </a:ext>
            </a:extLst>
          </p:cNvPr>
          <p:cNvSpPr txBox="1"/>
          <p:nvPr userDrawn="1"/>
        </p:nvSpPr>
        <p:spPr>
          <a:xfrm>
            <a:off x="3922974" y="1816774"/>
            <a:ext cx="125399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Blue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2EE987-0425-4CD8-B75D-E3E8F8C2096D}"/>
              </a:ext>
            </a:extLst>
          </p:cNvPr>
          <p:cNvSpPr txBox="1"/>
          <p:nvPr userDrawn="1"/>
        </p:nvSpPr>
        <p:spPr>
          <a:xfrm>
            <a:off x="1921684" y="2341846"/>
            <a:ext cx="1253995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Cobalt Blue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56161F-C4E7-4F32-B00D-D64EBA9D34CA}"/>
              </a:ext>
            </a:extLst>
          </p:cNvPr>
          <p:cNvGrpSpPr/>
          <p:nvPr userDrawn="1"/>
        </p:nvGrpSpPr>
        <p:grpSpPr>
          <a:xfrm>
            <a:off x="998352" y="3783828"/>
            <a:ext cx="2177327" cy="1433953"/>
            <a:chOff x="998351" y="4298384"/>
            <a:chExt cx="2177326" cy="143395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453D312-00EF-44B5-9D91-290BE0E19654}"/>
                </a:ext>
              </a:extLst>
            </p:cNvPr>
            <p:cNvSpPr/>
            <p:nvPr userDrawn="1"/>
          </p:nvSpPr>
          <p:spPr>
            <a:xfrm>
              <a:off x="998351" y="4298384"/>
              <a:ext cx="839614" cy="411225"/>
            </a:xfrm>
            <a:prstGeom prst="rect">
              <a:avLst/>
            </a:prstGeom>
            <a:solidFill>
              <a:srgbClr val="00B8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245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8D98991-520C-4FD6-8B23-8732995E56B1}"/>
                </a:ext>
              </a:extLst>
            </p:cNvPr>
            <p:cNvSpPr/>
            <p:nvPr userDrawn="1"/>
          </p:nvSpPr>
          <p:spPr>
            <a:xfrm>
              <a:off x="998351" y="4812944"/>
              <a:ext cx="839614" cy="411225"/>
            </a:xfrm>
            <a:prstGeom prst="rect">
              <a:avLst/>
            </a:prstGeom>
            <a:solidFill>
              <a:srgbClr val="7213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114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234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A38B4C-5B80-413E-B283-1F1ADBFD09CD}"/>
                </a:ext>
              </a:extLst>
            </p:cNvPr>
            <p:cNvSpPr/>
            <p:nvPr userDrawn="1"/>
          </p:nvSpPr>
          <p:spPr>
            <a:xfrm>
              <a:off x="998351" y="5321112"/>
              <a:ext cx="839614" cy="411225"/>
            </a:xfrm>
            <a:prstGeom prst="rect">
              <a:avLst/>
            </a:prstGeom>
            <a:solidFill>
              <a:srgbClr val="FD34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156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B01B4DF-404A-4544-B313-2720FCBDD0B4}"/>
                </a:ext>
              </a:extLst>
            </p:cNvPr>
            <p:cNvSpPr txBox="1"/>
            <p:nvPr userDrawn="1"/>
          </p:nvSpPr>
          <p:spPr>
            <a:xfrm>
              <a:off x="1921682" y="4386074"/>
              <a:ext cx="1253995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Pacific Blue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6DFA940-4699-43CF-A21A-AE4227704697}"/>
                </a:ext>
              </a:extLst>
            </p:cNvPr>
            <p:cNvSpPr txBox="1"/>
            <p:nvPr userDrawn="1"/>
          </p:nvSpPr>
          <p:spPr>
            <a:xfrm>
              <a:off x="1921682" y="4897131"/>
              <a:ext cx="1253995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Purple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9A40265-6498-4E16-877D-6BC9A8CE7DCA}"/>
                </a:ext>
              </a:extLst>
            </p:cNvPr>
            <p:cNvSpPr txBox="1"/>
            <p:nvPr userDrawn="1"/>
          </p:nvSpPr>
          <p:spPr>
            <a:xfrm>
              <a:off x="1921682" y="5408191"/>
              <a:ext cx="1253995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Pink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B231EB6-12A0-47AA-88B0-D248845383EA}"/>
              </a:ext>
            </a:extLst>
          </p:cNvPr>
          <p:cNvSpPr txBox="1"/>
          <p:nvPr userDrawn="1"/>
        </p:nvSpPr>
        <p:spPr>
          <a:xfrm>
            <a:off x="2992849" y="1330327"/>
            <a:ext cx="1946348" cy="308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1"/>
              </a:spcAft>
            </a:pPr>
            <a:r>
              <a:rPr lang="en-US" sz="1001" b="1">
                <a:solidFill>
                  <a:sysClr val="windowText" lastClr="000000"/>
                </a:solidFill>
              </a:rPr>
              <a:t>Accent Colors for Infographics and charts only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B6D9AD-8E94-4A62-B92C-C973F5486E37}"/>
              </a:ext>
            </a:extLst>
          </p:cNvPr>
          <p:cNvSpPr/>
          <p:nvPr userDrawn="1"/>
        </p:nvSpPr>
        <p:spPr>
          <a:xfrm>
            <a:off x="2999644" y="2246536"/>
            <a:ext cx="839615" cy="411225"/>
          </a:xfrm>
          <a:prstGeom prst="rect">
            <a:avLst/>
          </a:prstGeom>
          <a:solidFill>
            <a:srgbClr val="510D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81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188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377AFC-4BDC-44AC-80A6-06A9503B868A}"/>
              </a:ext>
            </a:extLst>
          </p:cNvPr>
          <p:cNvSpPr/>
          <p:nvPr userDrawn="1"/>
        </p:nvSpPr>
        <p:spPr>
          <a:xfrm>
            <a:off x="2999644" y="2761098"/>
            <a:ext cx="839615" cy="411225"/>
          </a:xfrm>
          <a:prstGeom prst="rect">
            <a:avLst/>
          </a:prstGeom>
          <a:solidFill>
            <a:srgbClr val="B49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180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255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B8F1FC7-CA8A-485A-9440-4EA69DF44F1B}"/>
              </a:ext>
            </a:extLst>
          </p:cNvPr>
          <p:cNvSpPr/>
          <p:nvPr userDrawn="1"/>
        </p:nvSpPr>
        <p:spPr>
          <a:xfrm>
            <a:off x="2999644" y="3269262"/>
            <a:ext cx="839615" cy="411225"/>
          </a:xfrm>
          <a:prstGeom prst="rect">
            <a:avLst/>
          </a:prstGeom>
          <a:solidFill>
            <a:srgbClr val="AB0D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171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130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4DC1F0-F2DB-41DC-B843-C645575C978D}"/>
              </a:ext>
            </a:extLst>
          </p:cNvPr>
          <p:cNvSpPr/>
          <p:nvPr userDrawn="1"/>
        </p:nvSpPr>
        <p:spPr>
          <a:xfrm>
            <a:off x="2999644" y="3783824"/>
            <a:ext cx="839615" cy="411225"/>
          </a:xfrm>
          <a:prstGeom prst="rect">
            <a:avLst/>
          </a:prstGeom>
          <a:solidFill>
            <a:srgbClr val="FFA3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163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218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FDCCC15-7DDA-4C27-A66A-86FEF3CE0FDB}"/>
              </a:ext>
            </a:extLst>
          </p:cNvPr>
          <p:cNvSpPr/>
          <p:nvPr userDrawn="1"/>
        </p:nvSpPr>
        <p:spPr>
          <a:xfrm>
            <a:off x="2999644" y="4298388"/>
            <a:ext cx="839615" cy="411225"/>
          </a:xfrm>
          <a:prstGeom prst="rect">
            <a:avLst/>
          </a:prstGeom>
          <a:solidFill>
            <a:srgbClr val="098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9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142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126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6A7B705-A81A-45EE-B7F8-A08C39775723}"/>
              </a:ext>
            </a:extLst>
          </p:cNvPr>
          <p:cNvSpPr/>
          <p:nvPr userDrawn="1"/>
        </p:nvSpPr>
        <p:spPr>
          <a:xfrm>
            <a:off x="2999644" y="4806556"/>
            <a:ext cx="839615" cy="411225"/>
          </a:xfrm>
          <a:prstGeom prst="rect">
            <a:avLst/>
          </a:prstGeom>
          <a:solidFill>
            <a:srgbClr val="00C0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0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192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174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0C56EF7-AC83-449B-8CC3-F1D314081B92}"/>
              </a:ext>
            </a:extLst>
          </p:cNvPr>
          <p:cNvSpPr/>
          <p:nvPr userDrawn="1"/>
        </p:nvSpPr>
        <p:spPr>
          <a:xfrm>
            <a:off x="2999644" y="5321116"/>
            <a:ext cx="839615" cy="411225"/>
          </a:xfrm>
          <a:prstGeom prst="rect">
            <a:avLst/>
          </a:prstGeom>
          <a:solidFill>
            <a:srgbClr val="63EB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accent3"/>
                </a:solidFill>
              </a:rPr>
              <a:t>99</a:t>
            </a:r>
          </a:p>
          <a:p>
            <a:pPr algn="ctr"/>
            <a:r>
              <a:rPr lang="en-GB" sz="800">
                <a:solidFill>
                  <a:schemeClr val="accent3"/>
                </a:solidFill>
              </a:rPr>
              <a:t>235</a:t>
            </a:r>
          </a:p>
          <a:p>
            <a:pPr algn="ctr"/>
            <a:r>
              <a:rPr lang="en-GB" sz="800">
                <a:solidFill>
                  <a:schemeClr val="accent3"/>
                </a:solidFill>
              </a:rPr>
              <a:t>218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556660-1591-47B1-B18E-F2FCE5FDCA50}"/>
              </a:ext>
            </a:extLst>
          </p:cNvPr>
          <p:cNvGrpSpPr/>
          <p:nvPr userDrawn="1"/>
        </p:nvGrpSpPr>
        <p:grpSpPr>
          <a:xfrm>
            <a:off x="3971419" y="2338957"/>
            <a:ext cx="1253995" cy="3303408"/>
            <a:chOff x="2169429" y="1756308"/>
            <a:chExt cx="2286000" cy="330340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1242448-F6EA-445E-86F6-56F1F6B8DCA0}"/>
                </a:ext>
              </a:extLst>
            </p:cNvPr>
            <p:cNvSpPr txBox="1"/>
            <p:nvPr userDrawn="1"/>
          </p:nvSpPr>
          <p:spPr>
            <a:xfrm>
              <a:off x="2169429" y="2778422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Dark Pink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9F2D96E-0391-44D3-9D85-C49CD2682224}"/>
                </a:ext>
              </a:extLst>
            </p:cNvPr>
            <p:cNvSpPr txBox="1"/>
            <p:nvPr userDrawn="1"/>
          </p:nvSpPr>
          <p:spPr>
            <a:xfrm>
              <a:off x="2169429" y="1756308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Dark Purple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12A9094-C141-4137-91C8-07CDF0270449}"/>
                </a:ext>
              </a:extLst>
            </p:cNvPr>
            <p:cNvSpPr txBox="1"/>
            <p:nvPr userDrawn="1"/>
          </p:nvSpPr>
          <p:spPr>
            <a:xfrm>
              <a:off x="2169429" y="3289479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Light Pink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455B7B5-73DE-46AF-B400-88997B50AD80}"/>
                </a:ext>
              </a:extLst>
            </p:cNvPr>
            <p:cNvSpPr txBox="1"/>
            <p:nvPr userDrawn="1"/>
          </p:nvSpPr>
          <p:spPr>
            <a:xfrm>
              <a:off x="2169429" y="3800536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Dark Green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B4C4881-6213-41A5-AC03-CCE78498A9AE}"/>
                </a:ext>
              </a:extLst>
            </p:cNvPr>
            <p:cNvSpPr txBox="1"/>
            <p:nvPr userDrawn="1"/>
          </p:nvSpPr>
          <p:spPr>
            <a:xfrm>
              <a:off x="2169429" y="2267365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Light Purple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40387EA-5FDE-4F6F-BAF2-604549CCD0F0}"/>
                </a:ext>
              </a:extLst>
            </p:cNvPr>
            <p:cNvSpPr txBox="1"/>
            <p:nvPr userDrawn="1"/>
          </p:nvSpPr>
          <p:spPr>
            <a:xfrm>
              <a:off x="2169429" y="4311593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Green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92671DE-F6BD-48CB-B11C-208DD1F1CCB3}"/>
                </a:ext>
              </a:extLst>
            </p:cNvPr>
            <p:cNvSpPr txBox="1"/>
            <p:nvPr userDrawn="1"/>
          </p:nvSpPr>
          <p:spPr>
            <a:xfrm>
              <a:off x="2169429" y="4822650"/>
              <a:ext cx="2286000" cy="237066"/>
            </a:xfrm>
            <a:prstGeom prst="rect">
              <a:avLst/>
            </a:prstGeom>
            <a:noFill/>
          </p:spPr>
          <p:txBody>
            <a:bodyPr wrap="square" lIns="54610" tIns="54610" rIns="54610" bIns="54610" rtlCol="0" anchor="ctr">
              <a:noAutofit/>
            </a:bodyPr>
            <a:lstStyle/>
            <a:p>
              <a:pPr algn="l">
                <a:spcAft>
                  <a:spcPts val="601"/>
                </a:spcAft>
              </a:pPr>
              <a:r>
                <a:rPr lang="en-GB" sz="1001"/>
                <a:t>Light Green</a:t>
              </a: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35C7B945-9627-4D94-B008-C987FEA96972}"/>
              </a:ext>
            </a:extLst>
          </p:cNvPr>
          <p:cNvSpPr/>
          <p:nvPr userDrawn="1"/>
        </p:nvSpPr>
        <p:spPr>
          <a:xfrm>
            <a:off x="5232207" y="1731973"/>
            <a:ext cx="839615" cy="411225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51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EB1F170-4966-4AAF-ABAA-3D2A0369F7FA}"/>
              </a:ext>
            </a:extLst>
          </p:cNvPr>
          <p:cNvSpPr/>
          <p:nvPr userDrawn="1"/>
        </p:nvSpPr>
        <p:spPr>
          <a:xfrm>
            <a:off x="5232207" y="2246537"/>
            <a:ext cx="839615" cy="411225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102</a:t>
            </a:r>
          </a:p>
          <a:p>
            <a:pPr algn="ctr"/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033C2B2-E4D1-4420-8509-EC1E2C80321F}"/>
              </a:ext>
            </a:extLst>
          </p:cNvPr>
          <p:cNvSpPr txBox="1"/>
          <p:nvPr userDrawn="1"/>
        </p:nvSpPr>
        <p:spPr>
          <a:xfrm>
            <a:off x="5225412" y="1330327"/>
            <a:ext cx="1545230" cy="308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1"/>
              </a:spcAft>
            </a:pPr>
            <a:r>
              <a:rPr lang="en-US" sz="1001" b="1">
                <a:solidFill>
                  <a:sysClr val="windowText" lastClr="000000"/>
                </a:solidFill>
              </a:rPr>
              <a:t>Neutrals for Infographics and charts only 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BFC6FF0-9D30-4829-A667-26B9E6467077}"/>
              </a:ext>
            </a:extLst>
          </p:cNvPr>
          <p:cNvSpPr/>
          <p:nvPr userDrawn="1"/>
        </p:nvSpPr>
        <p:spPr>
          <a:xfrm>
            <a:off x="5232207" y="2761098"/>
            <a:ext cx="839615" cy="411225"/>
          </a:xfrm>
          <a:prstGeom prst="rect">
            <a:avLst/>
          </a:prstGeom>
          <a:solidFill>
            <a:srgbClr val="989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152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152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152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F40F7A4-A491-46D0-AC78-F38FB368D987}"/>
              </a:ext>
            </a:extLst>
          </p:cNvPr>
          <p:cNvSpPr/>
          <p:nvPr userDrawn="1"/>
        </p:nvSpPr>
        <p:spPr>
          <a:xfrm>
            <a:off x="5232207" y="3275658"/>
            <a:ext cx="839615" cy="411225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178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178</a:t>
            </a:r>
          </a:p>
          <a:p>
            <a:pPr algn="ctr"/>
            <a:r>
              <a:rPr lang="en-GB" sz="800">
                <a:solidFill>
                  <a:sysClr val="windowText" lastClr="000000"/>
                </a:solidFill>
              </a:rPr>
              <a:t>178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22CE48C-CD62-438B-AF1B-E80398CE41CF}"/>
              </a:ext>
            </a:extLst>
          </p:cNvPr>
          <p:cNvSpPr/>
          <p:nvPr userDrawn="1"/>
        </p:nvSpPr>
        <p:spPr>
          <a:xfrm>
            <a:off x="5232207" y="3790220"/>
            <a:ext cx="839615" cy="411225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229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229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229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FA814C9-BD96-4348-B664-2AD4A5DAAB12}"/>
              </a:ext>
            </a:extLst>
          </p:cNvPr>
          <p:cNvSpPr txBox="1"/>
          <p:nvPr userDrawn="1"/>
        </p:nvSpPr>
        <p:spPr>
          <a:xfrm>
            <a:off x="6203980" y="2852903"/>
            <a:ext cx="71447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Grey 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38E8C09-0782-4E70-887B-080A8FC240A9}"/>
              </a:ext>
            </a:extLst>
          </p:cNvPr>
          <p:cNvSpPr txBox="1"/>
          <p:nvPr userDrawn="1"/>
        </p:nvSpPr>
        <p:spPr>
          <a:xfrm>
            <a:off x="6203980" y="1830789"/>
            <a:ext cx="71447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Grey 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C3E17E9-EAB5-401D-99B5-E01BBCBAAE59}"/>
              </a:ext>
            </a:extLst>
          </p:cNvPr>
          <p:cNvSpPr txBox="1"/>
          <p:nvPr userDrawn="1"/>
        </p:nvSpPr>
        <p:spPr>
          <a:xfrm>
            <a:off x="6203980" y="3363960"/>
            <a:ext cx="71447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Grey 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A95C41B-9591-4042-8AC0-03DBDA91FD18}"/>
              </a:ext>
            </a:extLst>
          </p:cNvPr>
          <p:cNvSpPr txBox="1"/>
          <p:nvPr userDrawn="1"/>
        </p:nvSpPr>
        <p:spPr>
          <a:xfrm>
            <a:off x="6203980" y="3875017"/>
            <a:ext cx="71447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Grey 5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924189F-5F86-46B9-810F-1AF60243011B}"/>
              </a:ext>
            </a:extLst>
          </p:cNvPr>
          <p:cNvSpPr txBox="1"/>
          <p:nvPr userDrawn="1"/>
        </p:nvSpPr>
        <p:spPr>
          <a:xfrm>
            <a:off x="6203980" y="2341846"/>
            <a:ext cx="71447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Grey 2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CB48A6-B340-401D-8994-A0E53291AC9B}"/>
              </a:ext>
            </a:extLst>
          </p:cNvPr>
          <p:cNvSpPr/>
          <p:nvPr userDrawn="1"/>
        </p:nvSpPr>
        <p:spPr>
          <a:xfrm>
            <a:off x="7170487" y="2670087"/>
            <a:ext cx="839615" cy="41122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5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F71474-A782-4BB1-8B9F-8DCCEAF88E0C}"/>
              </a:ext>
            </a:extLst>
          </p:cNvPr>
          <p:cNvSpPr/>
          <p:nvPr userDrawn="1"/>
        </p:nvSpPr>
        <p:spPr>
          <a:xfrm>
            <a:off x="9170079" y="2670087"/>
            <a:ext cx="839615" cy="411225"/>
          </a:xfrm>
          <a:prstGeom prst="rect">
            <a:avLst/>
          </a:prstGeom>
          <a:gradFill>
            <a:gsLst>
              <a:gs pos="100000">
                <a:srgbClr val="ACEAFF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02BFCC-8EF9-4273-ADB0-A655CD827F66}"/>
              </a:ext>
            </a:extLst>
          </p:cNvPr>
          <p:cNvSpPr txBox="1"/>
          <p:nvPr userDrawn="1"/>
        </p:nvSpPr>
        <p:spPr>
          <a:xfrm>
            <a:off x="8028292" y="2757773"/>
            <a:ext cx="1568421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Purple/</a:t>
            </a:r>
            <a:br>
              <a:rPr lang="en-GB" sz="1001"/>
            </a:br>
            <a:r>
              <a:rPr lang="en-GB" sz="1001"/>
              <a:t>Cobalt gradient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2D8D802-07C6-434C-B36C-582D2F2FAF7C}"/>
              </a:ext>
            </a:extLst>
          </p:cNvPr>
          <p:cNvSpPr txBox="1"/>
          <p:nvPr userDrawn="1"/>
        </p:nvSpPr>
        <p:spPr>
          <a:xfrm>
            <a:off x="10100206" y="2869887"/>
            <a:ext cx="1709099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Pacific/</a:t>
            </a:r>
            <a:br>
              <a:rPr lang="en-GB" sz="1001"/>
            </a:br>
            <a:r>
              <a:rPr lang="en-GB" sz="1001"/>
              <a:t>Light Blue gradient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56630A0-1CC3-4558-99F3-72A9846C3FA4}"/>
              </a:ext>
            </a:extLst>
          </p:cNvPr>
          <p:cNvSpPr txBox="1"/>
          <p:nvPr userDrawn="1"/>
        </p:nvSpPr>
        <p:spPr>
          <a:xfrm>
            <a:off x="7146554" y="1298953"/>
            <a:ext cx="4047047" cy="1270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300"/>
              </a:spcAft>
            </a:pPr>
            <a:r>
              <a:rPr lang="en-US" sz="1001" b="1">
                <a:solidFill>
                  <a:sysClr val="windowText" lastClr="000000"/>
                </a:solidFill>
              </a:rPr>
              <a:t>Gradients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1" b="0">
                <a:solidFill>
                  <a:sysClr val="windowText" lastClr="000000"/>
                </a:solidFill>
              </a:rPr>
              <a:t>The colors are applied at both ends of the gradient, at 0% and 100% locations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1" b="0">
                <a:solidFill>
                  <a:sysClr val="windowText" lastClr="000000"/>
                </a:solidFill>
              </a:rPr>
              <a:t>The mid-point is at 50%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1" b="0">
                <a:solidFill>
                  <a:sysClr val="windowText" lastClr="000000"/>
                </a:solidFill>
              </a:rPr>
              <a:t>The gradients are used at a 0º angle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1" b="0">
                <a:solidFill>
                  <a:sysClr val="windowText" lastClr="000000"/>
                </a:solidFill>
              </a:rPr>
              <a:t>Use the linear gradient, never radial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001" b="0">
                <a:solidFill>
                  <a:sysClr val="windowText" lastClr="000000"/>
                </a:solidFill>
              </a:rPr>
              <a:t>Do not create new gradients; use only the gradients shown here</a:t>
            </a:r>
            <a:endParaRPr lang="en-US" sz="1001" b="0">
              <a:solidFill>
                <a:sysClr val="windowText" lastClr="0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5AAA1F-BD76-48F7-8C50-6E5979B9537B}"/>
              </a:ext>
            </a:extLst>
          </p:cNvPr>
          <p:cNvSpPr>
            <a:spLocks/>
          </p:cNvSpPr>
          <p:nvPr userDrawn="1"/>
        </p:nvSpPr>
        <p:spPr>
          <a:xfrm>
            <a:off x="5225412" y="4304598"/>
            <a:ext cx="839615" cy="4112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  <a:p>
            <a:pPr algn="ctr"/>
            <a:r>
              <a:rPr lang="en-GB" sz="800">
                <a:solidFill>
                  <a:schemeClr val="tx1"/>
                </a:solidFill>
              </a:rPr>
              <a:t>255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485E89C-C25F-4DDF-BA6F-8600323267FE}"/>
              </a:ext>
            </a:extLst>
          </p:cNvPr>
          <p:cNvSpPr txBox="1"/>
          <p:nvPr userDrawn="1"/>
        </p:nvSpPr>
        <p:spPr>
          <a:xfrm>
            <a:off x="6197187" y="4389395"/>
            <a:ext cx="714476" cy="23706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l">
              <a:spcAft>
                <a:spcPts val="601"/>
              </a:spcAft>
            </a:pPr>
            <a:r>
              <a:rPr lang="en-GB" sz="1001"/>
              <a:t>White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7E9F40-D028-425F-96B1-C73C59C9C8EF}"/>
              </a:ext>
            </a:extLst>
          </p:cNvPr>
          <p:cNvSpPr txBox="1"/>
          <p:nvPr userDrawn="1"/>
        </p:nvSpPr>
        <p:spPr>
          <a:xfrm>
            <a:off x="7146556" y="3336981"/>
            <a:ext cx="1194239" cy="15388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601"/>
              </a:spcAft>
            </a:pPr>
            <a:r>
              <a:rPr lang="en-US" sz="1001" b="1">
                <a:solidFill>
                  <a:sysClr val="windowText" lastClr="000000"/>
                </a:solidFill>
              </a:rPr>
              <a:t>Traffic Light Palette</a:t>
            </a:r>
            <a:endParaRPr lang="en-US" sz="1001" b="0">
              <a:solidFill>
                <a:sysClr val="windowText" lastClr="000000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2E77BBC-829E-4B5B-9C1B-B9C1344A811F}"/>
              </a:ext>
            </a:extLst>
          </p:cNvPr>
          <p:cNvSpPr>
            <a:spLocks/>
          </p:cNvSpPr>
          <p:nvPr userDrawn="1"/>
        </p:nvSpPr>
        <p:spPr>
          <a:xfrm>
            <a:off x="9353778" y="3589584"/>
            <a:ext cx="839615" cy="411225"/>
          </a:xfrm>
          <a:prstGeom prst="rect">
            <a:avLst/>
          </a:prstGeom>
          <a:solidFill>
            <a:srgbClr val="269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38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153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36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6053ADE-6CEF-4806-8C0F-B8BEED546A81}"/>
              </a:ext>
            </a:extLst>
          </p:cNvPr>
          <p:cNvSpPr>
            <a:spLocks/>
          </p:cNvSpPr>
          <p:nvPr userDrawn="1"/>
        </p:nvSpPr>
        <p:spPr>
          <a:xfrm>
            <a:off x="8262132" y="3589584"/>
            <a:ext cx="839615" cy="411225"/>
          </a:xfrm>
          <a:prstGeom prst="rect">
            <a:avLst/>
          </a:prstGeom>
          <a:solidFill>
            <a:srgbClr val="F1C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241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196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77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FEC18AD-6921-4293-966A-F31741528B23}"/>
              </a:ext>
            </a:extLst>
          </p:cNvPr>
          <p:cNvSpPr>
            <a:spLocks/>
          </p:cNvSpPr>
          <p:nvPr userDrawn="1"/>
        </p:nvSpPr>
        <p:spPr>
          <a:xfrm>
            <a:off x="7170487" y="3589584"/>
            <a:ext cx="839615" cy="411225"/>
          </a:xfrm>
          <a:prstGeom prst="rect">
            <a:avLst/>
          </a:prstGeom>
          <a:solidFill>
            <a:srgbClr val="ED21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4610" tIns="54610" rIns="54610" bIns="54610" rtlCol="0" anchor="ctr"/>
          <a:lstStyle/>
          <a:p>
            <a:pPr algn="ctr"/>
            <a:r>
              <a:rPr lang="en-GB" sz="800">
                <a:solidFill>
                  <a:schemeClr val="bg1"/>
                </a:solidFill>
              </a:rPr>
              <a:t>237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33</a:t>
            </a:r>
          </a:p>
          <a:p>
            <a:pPr algn="ctr"/>
            <a:r>
              <a:rPr lang="en-GB" sz="800">
                <a:solidFill>
                  <a:schemeClr val="bg1"/>
                </a:solidFill>
              </a:rPr>
              <a:t>36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D3C657F-FD1E-40E0-B00F-F92EC3693861}"/>
              </a:ext>
            </a:extLst>
          </p:cNvPr>
          <p:cNvSpPr txBox="1"/>
          <p:nvPr userDrawn="1"/>
        </p:nvSpPr>
        <p:spPr>
          <a:xfrm>
            <a:off x="7146554" y="4285688"/>
            <a:ext cx="4159623" cy="6263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spcAft>
                <a:spcPts val="601"/>
              </a:spcAft>
            </a:pPr>
            <a:r>
              <a:rPr lang="en-US" sz="1001" b="1">
                <a:solidFill>
                  <a:sysClr val="windowText" lastClr="000000"/>
                </a:solidFill>
              </a:rPr>
              <a:t>Potential chart color order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1" b="0">
                <a:solidFill>
                  <a:sysClr val="windowText" lastClr="000000"/>
                </a:solidFill>
              </a:rPr>
              <a:t>Prioritize our blues, but they don’t have to be used all at once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01" b="0">
                <a:solidFill>
                  <a:sysClr val="windowText" lastClr="000000"/>
                </a:solidFill>
              </a:rPr>
              <a:t>Mix light, mid and dark tones within data sets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87E5F4-3A2B-41F8-A4AA-BA7FFC573394}"/>
              </a:ext>
            </a:extLst>
          </p:cNvPr>
          <p:cNvCxnSpPr/>
          <p:nvPr userDrawn="1"/>
        </p:nvCxnSpPr>
        <p:spPr>
          <a:xfrm>
            <a:off x="7170486" y="3242602"/>
            <a:ext cx="402311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8639F51-9F8C-4D36-8737-7A3DAC84F1DA}"/>
              </a:ext>
            </a:extLst>
          </p:cNvPr>
          <p:cNvCxnSpPr/>
          <p:nvPr userDrawn="1"/>
        </p:nvCxnSpPr>
        <p:spPr>
          <a:xfrm>
            <a:off x="7170486" y="4176642"/>
            <a:ext cx="402311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8890E6-18C7-479B-B73B-0C731D264307}"/>
              </a:ext>
            </a:extLst>
          </p:cNvPr>
          <p:cNvGrpSpPr/>
          <p:nvPr userDrawn="1"/>
        </p:nvGrpSpPr>
        <p:grpSpPr>
          <a:xfrm>
            <a:off x="7170486" y="5015319"/>
            <a:ext cx="4023115" cy="868052"/>
            <a:chOff x="6942744" y="5227726"/>
            <a:chExt cx="6397168" cy="1380293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9642345-2D6B-4C6E-A9F2-A02D26D51DDD}"/>
                </a:ext>
              </a:extLst>
            </p:cNvPr>
            <p:cNvSpPr/>
            <p:nvPr userDrawn="1"/>
          </p:nvSpPr>
          <p:spPr>
            <a:xfrm>
              <a:off x="8821942" y="5227726"/>
              <a:ext cx="759576" cy="592341"/>
            </a:xfrm>
            <a:prstGeom prst="rect">
              <a:avLst/>
            </a:prstGeom>
            <a:solidFill>
              <a:srgbClr val="1E4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30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73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226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54B75BE9-8F9E-40F1-AE85-B929BD14E4F6}"/>
                </a:ext>
              </a:extLst>
            </p:cNvPr>
            <p:cNvSpPr/>
            <p:nvPr userDrawn="1"/>
          </p:nvSpPr>
          <p:spPr>
            <a:xfrm>
              <a:off x="6942744" y="5227726"/>
              <a:ext cx="759576" cy="592341"/>
            </a:xfrm>
            <a:prstGeom prst="rect">
              <a:avLst/>
            </a:prstGeom>
            <a:solidFill>
              <a:srgbClr val="0033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141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03512C6-1015-4893-B421-D2CA83BB28B7}"/>
                </a:ext>
              </a:extLst>
            </p:cNvPr>
            <p:cNvSpPr/>
            <p:nvPr userDrawn="1"/>
          </p:nvSpPr>
          <p:spPr>
            <a:xfrm>
              <a:off x="9761541" y="5227726"/>
              <a:ext cx="759576" cy="592341"/>
            </a:xfrm>
            <a:prstGeom prst="rect">
              <a:avLst/>
            </a:prstGeom>
            <a:solidFill>
              <a:srgbClr val="76D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118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210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255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8DF8AA28-67A9-4A84-A80F-52EFDEF62EC4}"/>
                </a:ext>
              </a:extLst>
            </p:cNvPr>
            <p:cNvSpPr/>
            <p:nvPr userDrawn="1"/>
          </p:nvSpPr>
          <p:spPr>
            <a:xfrm>
              <a:off x="11640737" y="5227726"/>
              <a:ext cx="759576" cy="592341"/>
            </a:xfrm>
            <a:prstGeom prst="rect">
              <a:avLst/>
            </a:prstGeom>
            <a:solidFill>
              <a:srgbClr val="B49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180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255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96ECD3EF-C613-49EC-B955-C33743E8DAF2}"/>
                </a:ext>
              </a:extLst>
            </p:cNvPr>
            <p:cNvSpPr/>
            <p:nvPr userDrawn="1"/>
          </p:nvSpPr>
          <p:spPr>
            <a:xfrm>
              <a:off x="8821942" y="6015678"/>
              <a:ext cx="759576" cy="592341"/>
            </a:xfrm>
            <a:prstGeom prst="rect">
              <a:avLst/>
            </a:prstGeom>
            <a:solidFill>
              <a:srgbClr val="FD34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52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156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EFF0E69-1303-4A97-A554-2617DBE38F85}"/>
                </a:ext>
              </a:extLst>
            </p:cNvPr>
            <p:cNvSpPr/>
            <p:nvPr userDrawn="1"/>
          </p:nvSpPr>
          <p:spPr>
            <a:xfrm>
              <a:off x="10701139" y="5227726"/>
              <a:ext cx="759576" cy="592341"/>
            </a:xfrm>
            <a:prstGeom prst="rect">
              <a:avLst/>
            </a:prstGeom>
            <a:solidFill>
              <a:srgbClr val="7213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114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234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22E2F76-F5F9-4152-8B76-200BB23CF93D}"/>
                </a:ext>
              </a:extLst>
            </p:cNvPr>
            <p:cNvSpPr/>
            <p:nvPr userDrawn="1"/>
          </p:nvSpPr>
          <p:spPr>
            <a:xfrm>
              <a:off x="9761541" y="6015678"/>
              <a:ext cx="759576" cy="592341"/>
            </a:xfrm>
            <a:prstGeom prst="rect">
              <a:avLst/>
            </a:prstGeom>
            <a:solidFill>
              <a:srgbClr val="FFA3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255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163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218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294A2C6-DAFC-45CD-86AD-3902D99F3B8E}"/>
                </a:ext>
              </a:extLst>
            </p:cNvPr>
            <p:cNvSpPr/>
            <p:nvPr userDrawn="1"/>
          </p:nvSpPr>
          <p:spPr>
            <a:xfrm>
              <a:off x="6942744" y="6015678"/>
              <a:ext cx="759576" cy="592341"/>
            </a:xfrm>
            <a:prstGeom prst="rect">
              <a:avLst/>
            </a:prstGeom>
            <a:solidFill>
              <a:srgbClr val="00C0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192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174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318800B-9E93-4883-840B-696F82170F32}"/>
                </a:ext>
              </a:extLst>
            </p:cNvPr>
            <p:cNvSpPr/>
            <p:nvPr userDrawn="1"/>
          </p:nvSpPr>
          <p:spPr>
            <a:xfrm>
              <a:off x="12580336" y="6015678"/>
              <a:ext cx="759576" cy="592341"/>
            </a:xfrm>
            <a:prstGeom prst="rect">
              <a:avLst/>
            </a:prstGeom>
            <a:solidFill>
              <a:srgbClr val="63EB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99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235</a:t>
              </a:r>
            </a:p>
            <a:p>
              <a:pPr algn="ctr"/>
              <a:r>
                <a:rPr lang="en-GB" sz="800">
                  <a:solidFill>
                    <a:sysClr val="windowText" lastClr="000000"/>
                  </a:solidFill>
                </a:rPr>
                <a:t>218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4443132-A6B3-4990-BA37-9E2D3DE1B105}"/>
                </a:ext>
              </a:extLst>
            </p:cNvPr>
            <p:cNvSpPr/>
            <p:nvPr userDrawn="1"/>
          </p:nvSpPr>
          <p:spPr>
            <a:xfrm>
              <a:off x="7882343" y="5227726"/>
              <a:ext cx="759576" cy="592341"/>
            </a:xfrm>
            <a:prstGeom prst="rect">
              <a:avLst/>
            </a:prstGeom>
            <a:solidFill>
              <a:srgbClr val="00B8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184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245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C79AFB4-7A51-4309-99F1-4015E9137C5F}"/>
                </a:ext>
              </a:extLst>
            </p:cNvPr>
            <p:cNvSpPr/>
            <p:nvPr userDrawn="1"/>
          </p:nvSpPr>
          <p:spPr>
            <a:xfrm>
              <a:off x="11640737" y="6015678"/>
              <a:ext cx="759576" cy="592341"/>
            </a:xfrm>
            <a:prstGeom prst="rect">
              <a:avLst/>
            </a:prstGeom>
            <a:solidFill>
              <a:srgbClr val="510D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81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188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CE4F02C0-8A76-4F89-8E59-9E7549909C2A}"/>
                </a:ext>
              </a:extLst>
            </p:cNvPr>
            <p:cNvSpPr/>
            <p:nvPr userDrawn="1"/>
          </p:nvSpPr>
          <p:spPr>
            <a:xfrm>
              <a:off x="12580336" y="5227726"/>
              <a:ext cx="759576" cy="592341"/>
            </a:xfrm>
            <a:prstGeom prst="rect">
              <a:avLst/>
            </a:prstGeom>
            <a:solidFill>
              <a:srgbClr val="098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9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142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126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9198175-1C72-4E67-BB92-6595EEDA420A}"/>
                </a:ext>
              </a:extLst>
            </p:cNvPr>
            <p:cNvSpPr/>
            <p:nvPr userDrawn="1"/>
          </p:nvSpPr>
          <p:spPr>
            <a:xfrm>
              <a:off x="10701139" y="6015678"/>
              <a:ext cx="759576" cy="592341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102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BB592D94-A7C3-4005-BCCE-3C53AAD95748}"/>
                </a:ext>
              </a:extLst>
            </p:cNvPr>
            <p:cNvSpPr/>
            <p:nvPr userDrawn="1"/>
          </p:nvSpPr>
          <p:spPr>
            <a:xfrm>
              <a:off x="7882343" y="6015678"/>
              <a:ext cx="759576" cy="592341"/>
            </a:xfrm>
            <a:prstGeom prst="rect">
              <a:avLst/>
            </a:prstGeom>
            <a:solidFill>
              <a:srgbClr val="AB0D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4610" tIns="54610" rIns="54610" bIns="54610" rtlCol="0" anchor="ctr"/>
            <a:lstStyle/>
            <a:p>
              <a:pPr algn="ctr"/>
              <a:r>
                <a:rPr lang="en-GB" sz="800">
                  <a:solidFill>
                    <a:schemeClr val="bg1"/>
                  </a:solidFill>
                </a:rPr>
                <a:t>171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</a:t>
              </a:r>
            </a:p>
            <a:p>
              <a:pPr algn="ctr"/>
              <a:r>
                <a:rPr lang="en-GB" sz="800">
                  <a:solidFill>
                    <a:schemeClr val="bg1"/>
                  </a:solidFill>
                </a:rPr>
                <a:t>130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9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1 (foto invoeg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BBADE-6FFB-4D2A-1520-AC8CC16B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8FCA7C-A468-5BA1-9758-1A0CFFE3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ekst 5">
            <a:extLst>
              <a:ext uri="{FF2B5EF4-FFF2-40B4-BE49-F238E27FC236}">
                <a16:creationId xmlns:a16="http://schemas.microsoft.com/office/drawing/2014/main" id="{44FDF36A-B7AC-C770-F194-3D606BC6787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555701" y="5320420"/>
            <a:ext cx="756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kst 4">
            <a:extLst>
              <a:ext uri="{FF2B5EF4-FFF2-40B4-BE49-F238E27FC236}">
                <a16:creationId xmlns:a16="http://schemas.microsoft.com/office/drawing/2014/main" id="{98B5FDEA-21D6-DD3D-C8F4-01DA053B0EE7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555701" y="4379575"/>
            <a:ext cx="756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ekst 3">
            <a:extLst>
              <a:ext uri="{FF2B5EF4-FFF2-40B4-BE49-F238E27FC236}">
                <a16:creationId xmlns:a16="http://schemas.microsoft.com/office/drawing/2014/main" id="{48394CB7-457A-F302-4AF0-F95B343F898C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555701" y="3438729"/>
            <a:ext cx="756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kst 2">
            <a:extLst>
              <a:ext uri="{FF2B5EF4-FFF2-40B4-BE49-F238E27FC236}">
                <a16:creationId xmlns:a16="http://schemas.microsoft.com/office/drawing/2014/main" id="{BB6F5175-485E-C5CA-2917-771ED8A64A7B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55701" y="2497883"/>
            <a:ext cx="756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kst 1">
            <a:extLst>
              <a:ext uri="{FF2B5EF4-FFF2-40B4-BE49-F238E27FC236}">
                <a16:creationId xmlns:a16="http://schemas.microsoft.com/office/drawing/2014/main" id="{CE47501A-4F0A-EB19-085A-14965092EA2B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7"/>
            <a:ext cx="7560000" cy="720000"/>
          </a:xfrm>
          <a:prstGeom prst="roundRect">
            <a:avLst/>
          </a:prstGeom>
          <a:gradFill>
            <a:gsLst>
              <a:gs pos="0">
                <a:schemeClr val="bg1"/>
              </a:gs>
              <a:gs pos="50000">
                <a:srgbClr val="FFFFFF"/>
              </a:gs>
              <a:gs pos="80000">
                <a:schemeClr val="bg1">
                  <a:alpha val="75000"/>
                </a:schemeClr>
              </a:gs>
              <a:gs pos="100000">
                <a:schemeClr val="bg1">
                  <a:alpha val="4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itel">
            <a:extLst>
              <a:ext uri="{FF2B5EF4-FFF2-40B4-BE49-F238E27FC236}">
                <a16:creationId xmlns:a16="http://schemas.microsoft.com/office/drawing/2014/main" id="{6233818E-0334-D9C8-0D0C-40E8EA440D2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18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910 w 12192000"/>
              <a:gd name="connsiteY1" fmla="*/ 0 h 900000"/>
              <a:gd name="connsiteX2" fmla="*/ 11579881 w 12192000"/>
              <a:gd name="connsiteY2" fmla="*/ 729949 h 900000"/>
              <a:gd name="connsiteX3" fmla="*/ 11587961 w 12192000"/>
              <a:gd name="connsiteY3" fmla="*/ 743970 h 900000"/>
              <a:gd name="connsiteX4" fmla="*/ 12025512 w 12192000"/>
              <a:gd name="connsiteY4" fmla="*/ 0 h 900000"/>
              <a:gd name="connsiteX5" fmla="*/ 12038828 w 12192000"/>
              <a:gd name="connsiteY5" fmla="*/ 0 h 900000"/>
              <a:gd name="connsiteX6" fmla="*/ 11641077 w 12192000"/>
              <a:gd name="connsiteY6" fmla="*/ 833757 h 900000"/>
              <a:gd name="connsiteX7" fmla="*/ 11645372 w 12192000"/>
              <a:gd name="connsiteY7" fmla="*/ 841210 h 900000"/>
              <a:gd name="connsiteX8" fmla="*/ 12131899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910" y="0"/>
                </a:lnTo>
                <a:lnTo>
                  <a:pt x="11579881" y="729949"/>
                </a:lnTo>
                <a:lnTo>
                  <a:pt x="11587961" y="743970"/>
                </a:lnTo>
                <a:lnTo>
                  <a:pt x="12025512" y="0"/>
                </a:lnTo>
                <a:lnTo>
                  <a:pt x="12038828" y="0"/>
                </a:lnTo>
                <a:lnTo>
                  <a:pt x="11641077" y="833757"/>
                </a:lnTo>
                <a:lnTo>
                  <a:pt x="11645372" y="841210"/>
                </a:lnTo>
                <a:lnTo>
                  <a:pt x="12131899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Autofit/>
          </a:bodyPr>
          <a:lstStyle>
            <a:lvl1pPr>
              <a:defRPr lang="nl-NL"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7111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1 (foto niet invoeg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7BBADE-6FFB-4D2A-1520-AC8CC16BB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8FCA7C-A468-5BA1-9758-1A0CFFE3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ekst 5">
            <a:extLst>
              <a:ext uri="{FF2B5EF4-FFF2-40B4-BE49-F238E27FC236}">
                <a16:creationId xmlns:a16="http://schemas.microsoft.com/office/drawing/2014/main" id="{44FDF36A-B7AC-C770-F194-3D606BC6787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555701" y="5320420"/>
            <a:ext cx="756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kst 4">
            <a:extLst>
              <a:ext uri="{FF2B5EF4-FFF2-40B4-BE49-F238E27FC236}">
                <a16:creationId xmlns:a16="http://schemas.microsoft.com/office/drawing/2014/main" id="{98B5FDEA-21D6-DD3D-C8F4-01DA053B0EE7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555701" y="4379575"/>
            <a:ext cx="756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ekst 3">
            <a:extLst>
              <a:ext uri="{FF2B5EF4-FFF2-40B4-BE49-F238E27FC236}">
                <a16:creationId xmlns:a16="http://schemas.microsoft.com/office/drawing/2014/main" id="{48394CB7-457A-F302-4AF0-F95B343F898C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555701" y="3438729"/>
            <a:ext cx="756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kst 2">
            <a:extLst>
              <a:ext uri="{FF2B5EF4-FFF2-40B4-BE49-F238E27FC236}">
                <a16:creationId xmlns:a16="http://schemas.microsoft.com/office/drawing/2014/main" id="{BB6F5175-485E-C5CA-2917-771ED8A64A7B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55701" y="2497883"/>
            <a:ext cx="756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kst 1">
            <a:extLst>
              <a:ext uri="{FF2B5EF4-FFF2-40B4-BE49-F238E27FC236}">
                <a16:creationId xmlns:a16="http://schemas.microsoft.com/office/drawing/2014/main" id="{CE47501A-4F0A-EB19-085A-14965092EA2B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7"/>
            <a:ext cx="7560000" cy="720000"/>
          </a:xfrm>
          <a:prstGeom prst="roundRect">
            <a:avLst/>
          </a:prstGeom>
          <a:solidFill>
            <a:schemeClr val="bg1"/>
          </a:solidFill>
          <a:ln>
            <a:solidFill>
              <a:srgbClr val="58A6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nl-NL" sz="1800" dirty="0">
                <a:solidFill>
                  <a:srgbClr val="4D4D4D"/>
                </a:solidFill>
                <a:latin typeface="Raleway" panose="020B0503030101060003" pitchFamily="34" charset="0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itel">
            <a:extLst>
              <a:ext uri="{FF2B5EF4-FFF2-40B4-BE49-F238E27FC236}">
                <a16:creationId xmlns:a16="http://schemas.microsoft.com/office/drawing/2014/main" id="{0062BB19-EDA6-47AD-5B08-A08F1BC3FE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18000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910 w 12192000"/>
              <a:gd name="connsiteY1" fmla="*/ 0 h 900000"/>
              <a:gd name="connsiteX2" fmla="*/ 11579881 w 12192000"/>
              <a:gd name="connsiteY2" fmla="*/ 729949 h 900000"/>
              <a:gd name="connsiteX3" fmla="*/ 11587961 w 12192000"/>
              <a:gd name="connsiteY3" fmla="*/ 743970 h 900000"/>
              <a:gd name="connsiteX4" fmla="*/ 12025512 w 12192000"/>
              <a:gd name="connsiteY4" fmla="*/ 0 h 900000"/>
              <a:gd name="connsiteX5" fmla="*/ 12038828 w 12192000"/>
              <a:gd name="connsiteY5" fmla="*/ 0 h 900000"/>
              <a:gd name="connsiteX6" fmla="*/ 11641077 w 12192000"/>
              <a:gd name="connsiteY6" fmla="*/ 833757 h 900000"/>
              <a:gd name="connsiteX7" fmla="*/ 11645372 w 12192000"/>
              <a:gd name="connsiteY7" fmla="*/ 841210 h 900000"/>
              <a:gd name="connsiteX8" fmla="*/ 12131899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910" y="0"/>
                </a:lnTo>
                <a:lnTo>
                  <a:pt x="11579881" y="729949"/>
                </a:lnTo>
                <a:lnTo>
                  <a:pt x="11587961" y="743970"/>
                </a:lnTo>
                <a:lnTo>
                  <a:pt x="12025512" y="0"/>
                </a:lnTo>
                <a:lnTo>
                  <a:pt x="12038828" y="0"/>
                </a:lnTo>
                <a:lnTo>
                  <a:pt x="11641077" y="833757"/>
                </a:lnTo>
                <a:lnTo>
                  <a:pt x="11645372" y="841210"/>
                </a:lnTo>
                <a:lnTo>
                  <a:pt x="12131899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Autofit/>
          </a:bodyPr>
          <a:lstStyle>
            <a:lvl1pPr>
              <a:defRPr lang="nl-NL"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687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 (start hoofdstu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53A26B5-7819-A0B3-8A7D-E1F382197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AC83394-2B2E-D16C-369F-3D9977EE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Gradient filter">
            <a:extLst>
              <a:ext uri="{FF2B5EF4-FFF2-40B4-BE49-F238E27FC236}">
                <a16:creationId xmlns:a16="http://schemas.microsoft.com/office/drawing/2014/main" id="{B9FB04CD-62AA-C9D7-6695-5B9BC2F52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"/>
            <a:ext cx="6451600" cy="6863927"/>
          </a:xfrm>
          <a:prstGeom prst="rect">
            <a:avLst/>
          </a:prstGeom>
          <a:gradFill>
            <a:gsLst>
              <a:gs pos="50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el">
            <a:extLst>
              <a:ext uri="{FF2B5EF4-FFF2-40B4-BE49-F238E27FC236}">
                <a16:creationId xmlns:a16="http://schemas.microsoft.com/office/drawing/2014/main" id="{77E184DF-BF0B-7533-A9E5-783975C8EF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0" y="720000"/>
            <a:ext cx="12192000" cy="1440000"/>
          </a:xfrm>
          <a:custGeom>
            <a:avLst/>
            <a:gdLst>
              <a:gd name="connsiteX0" fmla="*/ 0 w 12192000"/>
              <a:gd name="connsiteY0" fmla="*/ 0 h 1440000"/>
              <a:gd name="connsiteX1" fmla="*/ 11922445 w 12192000"/>
              <a:gd name="connsiteY1" fmla="*/ 0 h 1440000"/>
              <a:gd name="connsiteX2" fmla="*/ 11579881 w 12192000"/>
              <a:gd name="connsiteY2" fmla="*/ 733234 h 1440000"/>
              <a:gd name="connsiteX3" fmla="*/ 11587961 w 12192000"/>
              <a:gd name="connsiteY3" fmla="*/ 747255 h 1440000"/>
              <a:gd name="connsiteX4" fmla="*/ 12027444 w 12192000"/>
              <a:gd name="connsiteY4" fmla="*/ 0 h 1440000"/>
              <a:gd name="connsiteX5" fmla="*/ 12041531 w 12192000"/>
              <a:gd name="connsiteY5" fmla="*/ 0 h 1440000"/>
              <a:gd name="connsiteX6" fmla="*/ 11641077 w 12192000"/>
              <a:gd name="connsiteY6" fmla="*/ 839423 h 1440000"/>
              <a:gd name="connsiteX7" fmla="*/ 11645372 w 12192000"/>
              <a:gd name="connsiteY7" fmla="*/ 846876 h 1440000"/>
              <a:gd name="connsiteX8" fmla="*/ 12135176 w 12192000"/>
              <a:gd name="connsiteY8" fmla="*/ 0 h 1440000"/>
              <a:gd name="connsiteX9" fmla="*/ 12192000 w 12192000"/>
              <a:gd name="connsiteY9" fmla="*/ 0 h 1440000"/>
              <a:gd name="connsiteX10" fmla="*/ 12192000 w 12192000"/>
              <a:gd name="connsiteY10" fmla="*/ 1440000 h 1440000"/>
              <a:gd name="connsiteX11" fmla="*/ 0 w 12192000"/>
              <a:gd name="connsiteY11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1440000">
                <a:moveTo>
                  <a:pt x="0" y="0"/>
                </a:moveTo>
                <a:lnTo>
                  <a:pt x="11922445" y="0"/>
                </a:lnTo>
                <a:lnTo>
                  <a:pt x="11579881" y="733234"/>
                </a:lnTo>
                <a:lnTo>
                  <a:pt x="11587961" y="747255"/>
                </a:lnTo>
                <a:lnTo>
                  <a:pt x="12027444" y="0"/>
                </a:lnTo>
                <a:lnTo>
                  <a:pt x="12041531" y="0"/>
                </a:lnTo>
                <a:lnTo>
                  <a:pt x="11641077" y="839423"/>
                </a:lnTo>
                <a:lnTo>
                  <a:pt x="11645372" y="846876"/>
                </a:lnTo>
                <a:lnTo>
                  <a:pt x="12135176" y="0"/>
                </a:lnTo>
                <a:lnTo>
                  <a:pt x="12192000" y="0"/>
                </a:lnTo>
                <a:lnTo>
                  <a:pt x="12192000" y="1440000"/>
                </a:lnTo>
                <a:lnTo>
                  <a:pt x="0" y="1440000"/>
                </a:lnTo>
                <a:close/>
              </a:path>
            </a:pathLst>
          </a:custGeom>
          <a:solidFill>
            <a:srgbClr val="58A618"/>
          </a:solidFill>
        </p:spPr>
        <p:txBody>
          <a:bodyPr wrap="square" lIns="540000" tIns="36000" rIns="36000" bIns="3600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8613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49ED3-4BE8-92E4-4366-8FF569B06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B56E29C-3A9D-0A18-C6A1-7CA1A9D7A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53A26B5-7819-A0B3-8A7D-E1F382197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AC83394-2B2E-D16C-369F-3D9977EE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28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51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46.xml"/><Relationship Id="rId42" Type="http://schemas.openxmlformats.org/officeDocument/2006/relationships/theme" Target="../theme/theme2.xml"/><Relationship Id="rId47" Type="http://schemas.openxmlformats.org/officeDocument/2006/relationships/image" Target="../media/image3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Relationship Id="rId46" Type="http://schemas.openxmlformats.org/officeDocument/2006/relationships/image" Target="../media/image2.emf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5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40" Type="http://schemas.openxmlformats.org/officeDocument/2006/relationships/slideLayout" Target="../slideLayouts/slideLayout52.xml"/><Relationship Id="rId45" Type="http://schemas.openxmlformats.org/officeDocument/2006/relationships/oleObject" Target="../embeddings/oleObject1.bin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4" Type="http://schemas.openxmlformats.org/officeDocument/2006/relationships/tags" Target="../tags/tag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43" Type="http://schemas.openxmlformats.org/officeDocument/2006/relationships/tags" Target="../tags/tag1.xml"/><Relationship Id="rId48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A57E518-232E-B3C8-5835-F921A05F7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8FC4E0-1B74-2A10-3A61-756072D28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0BD94B-ED47-F63B-473F-2E00708C1D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A9AF8-64B0-4406-904A-DC33EBFA7633}" type="datetimeFigureOut">
              <a:rPr lang="nl-NL" smtClean="0"/>
              <a:t>24-11-2023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FA524B-9989-A093-3F49-358E552EB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28B5BD-64AF-C1B9-7CA0-B85BF8BEB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923A-671C-424C-A91C-FEE9F4398CE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4E9BB808-3CF1-34C0-47B9-26E22D71BD5F}"/>
              </a:ext>
            </a:extLst>
          </p:cNvPr>
          <p:cNvSpPr/>
          <p:nvPr userDrawn="1"/>
        </p:nvSpPr>
        <p:spPr>
          <a:xfrm>
            <a:off x="335426" y="-338142"/>
            <a:ext cx="180000" cy="180000"/>
          </a:xfrm>
          <a:prstGeom prst="ellipse">
            <a:avLst/>
          </a:prstGeom>
          <a:solidFill>
            <a:srgbClr val="58A61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1EDCD3F6-DBAE-1825-2C0E-32F2751CC389}"/>
              </a:ext>
            </a:extLst>
          </p:cNvPr>
          <p:cNvSpPr/>
          <p:nvPr userDrawn="1"/>
        </p:nvSpPr>
        <p:spPr>
          <a:xfrm>
            <a:off x="1299176" y="-338142"/>
            <a:ext cx="180000" cy="180000"/>
          </a:xfrm>
          <a:prstGeom prst="ellipse">
            <a:avLst/>
          </a:prstGeom>
          <a:solidFill>
            <a:srgbClr val="7D006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88730ED2-89D0-8DB9-4DE8-9C8CACB14906}"/>
              </a:ext>
            </a:extLst>
          </p:cNvPr>
          <p:cNvSpPr/>
          <p:nvPr userDrawn="1"/>
        </p:nvSpPr>
        <p:spPr>
          <a:xfrm>
            <a:off x="1620426" y="-338142"/>
            <a:ext cx="180000" cy="180000"/>
          </a:xfrm>
          <a:prstGeom prst="ellipse">
            <a:avLst/>
          </a:prstGeom>
          <a:solidFill>
            <a:srgbClr val="00ADE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D4B29D0E-F797-E20E-52FC-FC043C35FAD9}"/>
              </a:ext>
            </a:extLst>
          </p:cNvPr>
          <p:cNvSpPr/>
          <p:nvPr userDrawn="1"/>
        </p:nvSpPr>
        <p:spPr>
          <a:xfrm>
            <a:off x="14176" y="-338142"/>
            <a:ext cx="180000" cy="180000"/>
          </a:xfrm>
          <a:prstGeom prst="ellipse">
            <a:avLst/>
          </a:prstGeom>
          <a:solidFill>
            <a:srgbClr val="6E6E7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58658EDB-BCF7-B170-A7DF-7C7A2AB7E4F1}"/>
              </a:ext>
            </a:extLst>
          </p:cNvPr>
          <p:cNvSpPr/>
          <p:nvPr userDrawn="1"/>
        </p:nvSpPr>
        <p:spPr>
          <a:xfrm>
            <a:off x="977926" y="-338142"/>
            <a:ext cx="180000" cy="180000"/>
          </a:xfrm>
          <a:prstGeom prst="ellipse">
            <a:avLst/>
          </a:prstGeom>
          <a:solidFill>
            <a:srgbClr val="C5008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64858311-E44F-3145-5775-13172A141F41}"/>
              </a:ext>
            </a:extLst>
          </p:cNvPr>
          <p:cNvSpPr/>
          <p:nvPr userDrawn="1"/>
        </p:nvSpPr>
        <p:spPr>
          <a:xfrm>
            <a:off x="1941676" y="-338142"/>
            <a:ext cx="180000" cy="180000"/>
          </a:xfrm>
          <a:prstGeom prst="ellipse">
            <a:avLst/>
          </a:prstGeom>
          <a:solidFill>
            <a:srgbClr val="173D8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E21750E3-4A5B-960B-1057-F7486C71C7BB}"/>
              </a:ext>
            </a:extLst>
          </p:cNvPr>
          <p:cNvSpPr/>
          <p:nvPr userDrawn="1"/>
        </p:nvSpPr>
        <p:spPr>
          <a:xfrm>
            <a:off x="2262928" y="-338142"/>
            <a:ext cx="180000" cy="180000"/>
          </a:xfrm>
          <a:prstGeom prst="ellipse">
            <a:avLst/>
          </a:prstGeom>
          <a:solidFill>
            <a:srgbClr val="F4911D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4BD8C981-9C92-A485-8256-4BE4B2051701}"/>
              </a:ext>
            </a:extLst>
          </p:cNvPr>
          <p:cNvSpPr/>
          <p:nvPr userDrawn="1"/>
        </p:nvSpPr>
        <p:spPr>
          <a:xfrm>
            <a:off x="656676" y="-338142"/>
            <a:ext cx="180000" cy="180000"/>
          </a:xfrm>
          <a:prstGeom prst="ellipse">
            <a:avLst/>
          </a:prstGeom>
          <a:solidFill>
            <a:srgbClr val="00854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49D5D9F-3CEE-1F23-9A23-0F588DC74C9D}"/>
              </a:ext>
            </a:extLst>
          </p:cNvPr>
          <p:cNvSpPr/>
          <p:nvPr userDrawn="1"/>
        </p:nvSpPr>
        <p:spPr>
          <a:xfrm>
            <a:off x="2584180" y="-338142"/>
            <a:ext cx="180000" cy="180000"/>
          </a:xfrm>
          <a:prstGeom prst="ellipse">
            <a:avLst/>
          </a:prstGeom>
          <a:solidFill>
            <a:srgbClr val="E5EBE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44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8" r:id="rId4"/>
    <p:sldLayoutId id="2147483660" r:id="rId5"/>
    <p:sldLayoutId id="2147483663" r:id="rId6"/>
    <p:sldLayoutId id="2147483664" r:id="rId7"/>
    <p:sldLayoutId id="2147483661" r:id="rId8"/>
    <p:sldLayoutId id="2147483654" r:id="rId9"/>
    <p:sldLayoutId id="2147483655" r:id="rId10"/>
    <p:sldLayoutId id="2147483657" r:id="rId11"/>
    <p:sldLayoutId id="214748370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E6E7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6E6E70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rgbClr val="6E6E70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6E6E70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6E6E70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6E6E7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8EB3E43E-9788-4663-A707-96BCC79E825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3"/>
            </p:custDataLst>
            <p:extLst>
              <p:ext uri="{D42A27DB-BD31-4B8C-83A1-F6EECF244321}">
                <p14:modId xmlns:p14="http://schemas.microsoft.com/office/powerpoint/2010/main" val="70452416"/>
              </p:ext>
            </p:ext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5" imgW="592" imgH="591" progId="TCLayout.ActiveDocument.1">
                  <p:embed/>
                </p:oleObj>
              </mc:Choice>
              <mc:Fallback>
                <p:oleObj name="think-cell Slide" r:id="rId45" imgW="592" imgH="591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8EB3E43E-9788-4663-A707-96BCC79E82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1" y="739774"/>
            <a:ext cx="10657147" cy="5556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1498600"/>
            <a:ext cx="10667998" cy="4521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1176661" y="6266997"/>
            <a:ext cx="242487" cy="149412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GB" sz="1001" smtClean="0">
                <a:solidFill>
                  <a:schemeClr val="accent2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‹nr.›</a:t>
            </a:fld>
            <a:endParaRPr lang="en-GB" sz="1001">
              <a:solidFill>
                <a:schemeClr val="accent2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24B3B3-3138-44BB-8DDD-6BDCEF24DEDC}"/>
              </a:ext>
            </a:extLst>
          </p:cNvPr>
          <p:cNvCxnSpPr/>
          <p:nvPr userDrawn="1"/>
        </p:nvCxnSpPr>
        <p:spPr>
          <a:xfrm>
            <a:off x="11158601" y="6266997"/>
            <a:ext cx="0" cy="149412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raphic 8">
            <a:extLst>
              <a:ext uri="{FF2B5EF4-FFF2-40B4-BE49-F238E27FC236}">
                <a16:creationId xmlns:a16="http://schemas.microsoft.com/office/drawing/2014/main" id="{9CAB9EC7-F5E0-4684-A576-ECACF26F9022}"/>
              </a:ext>
            </a:extLst>
          </p:cNvPr>
          <p:cNvSpPr/>
          <p:nvPr userDrawn="1"/>
        </p:nvSpPr>
        <p:spPr>
          <a:xfrm>
            <a:off x="772852" y="6266996"/>
            <a:ext cx="484832" cy="194706"/>
          </a:xfrm>
          <a:custGeom>
            <a:avLst/>
            <a:gdLst>
              <a:gd name="connsiteX0" fmla="*/ 480938 w 484832"/>
              <a:gd name="connsiteY0" fmla="*/ 148130 h 194706"/>
              <a:gd name="connsiteX1" fmla="*/ 455744 w 484832"/>
              <a:gd name="connsiteY1" fmla="*/ 148130 h 194706"/>
              <a:gd name="connsiteX2" fmla="*/ 459917 w 484832"/>
              <a:gd name="connsiteY2" fmla="*/ 131488 h 194706"/>
              <a:gd name="connsiteX3" fmla="*/ 409445 w 484832"/>
              <a:gd name="connsiteY3" fmla="*/ 131488 h 194706"/>
              <a:gd name="connsiteX4" fmla="*/ 405289 w 484832"/>
              <a:gd name="connsiteY4" fmla="*/ 148130 h 194706"/>
              <a:gd name="connsiteX5" fmla="*/ 380916 w 484832"/>
              <a:gd name="connsiteY5" fmla="*/ 148130 h 194706"/>
              <a:gd name="connsiteX6" fmla="*/ 380916 w 484832"/>
              <a:gd name="connsiteY6" fmla="*/ 144709 h 194706"/>
              <a:gd name="connsiteX7" fmla="*/ 382079 w 484832"/>
              <a:gd name="connsiteY7" fmla="*/ 138775 h 194706"/>
              <a:gd name="connsiteX8" fmla="*/ 418715 w 484832"/>
              <a:gd name="connsiteY8" fmla="*/ 103062 h 194706"/>
              <a:gd name="connsiteX9" fmla="*/ 433698 w 484832"/>
              <a:gd name="connsiteY9" fmla="*/ 117292 h 194706"/>
              <a:gd name="connsiteX10" fmla="*/ 463732 w 484832"/>
              <a:gd name="connsiteY10" fmla="*/ 117292 h 194706"/>
              <a:gd name="connsiteX11" fmla="*/ 461234 w 484832"/>
              <a:gd name="connsiteY11" fmla="*/ 95058 h 194706"/>
              <a:gd name="connsiteX12" fmla="*/ 425214 w 484832"/>
              <a:gd name="connsiteY12" fmla="*/ 82641 h 194706"/>
              <a:gd name="connsiteX13" fmla="*/ 380916 w 484832"/>
              <a:gd name="connsiteY13" fmla="*/ 94357 h 194706"/>
              <a:gd name="connsiteX14" fmla="*/ 380916 w 484832"/>
              <a:gd name="connsiteY14" fmla="*/ 3708 h 194706"/>
              <a:gd name="connsiteX15" fmla="*/ 480938 w 484832"/>
              <a:gd name="connsiteY15" fmla="*/ 3708 h 194706"/>
              <a:gd name="connsiteX16" fmla="*/ 421914 w 484832"/>
              <a:gd name="connsiteY16" fmla="*/ 172537 h 194706"/>
              <a:gd name="connsiteX17" fmla="*/ 405101 w 484832"/>
              <a:gd name="connsiteY17" fmla="*/ 174247 h 194706"/>
              <a:gd name="connsiteX18" fmla="*/ 380438 w 484832"/>
              <a:gd name="connsiteY18" fmla="*/ 151910 h 194706"/>
              <a:gd name="connsiteX19" fmla="*/ 427027 w 484832"/>
              <a:gd name="connsiteY19" fmla="*/ 151910 h 194706"/>
              <a:gd name="connsiteX20" fmla="*/ 364275 w 484832"/>
              <a:gd name="connsiteY20" fmla="*/ 90064 h 194706"/>
              <a:gd name="connsiteX21" fmla="*/ 364275 w 484832"/>
              <a:gd name="connsiteY21" fmla="*/ 110759 h 194706"/>
              <a:gd name="connsiteX22" fmla="*/ 350951 w 484832"/>
              <a:gd name="connsiteY22" fmla="*/ 139390 h 194706"/>
              <a:gd name="connsiteX23" fmla="*/ 349360 w 484832"/>
              <a:gd name="connsiteY23" fmla="*/ 148130 h 194706"/>
              <a:gd name="connsiteX24" fmla="*/ 334669 w 484832"/>
              <a:gd name="connsiteY24" fmla="*/ 148130 h 194706"/>
              <a:gd name="connsiteX25" fmla="*/ 347223 w 484832"/>
              <a:gd name="connsiteY25" fmla="*/ 88524 h 194706"/>
              <a:gd name="connsiteX26" fmla="*/ 304943 w 484832"/>
              <a:gd name="connsiteY26" fmla="*/ 88524 h 194706"/>
              <a:gd name="connsiteX27" fmla="*/ 267110 w 484832"/>
              <a:gd name="connsiteY27" fmla="*/ 148164 h 194706"/>
              <a:gd name="connsiteX28" fmla="*/ 264339 w 484832"/>
              <a:gd name="connsiteY28" fmla="*/ 148164 h 194706"/>
              <a:gd name="connsiteX29" fmla="*/ 264339 w 484832"/>
              <a:gd name="connsiteY29" fmla="*/ 3759 h 194706"/>
              <a:gd name="connsiteX30" fmla="*/ 364326 w 484832"/>
              <a:gd name="connsiteY30" fmla="*/ 3759 h 194706"/>
              <a:gd name="connsiteX31" fmla="*/ 308449 w 484832"/>
              <a:gd name="connsiteY31" fmla="*/ 148130 h 194706"/>
              <a:gd name="connsiteX32" fmla="*/ 293398 w 484832"/>
              <a:gd name="connsiteY32" fmla="*/ 148130 h 194706"/>
              <a:gd name="connsiteX33" fmla="*/ 316163 w 484832"/>
              <a:gd name="connsiteY33" fmla="*/ 112315 h 194706"/>
              <a:gd name="connsiteX34" fmla="*/ 247731 w 484832"/>
              <a:gd name="connsiteY34" fmla="*/ 88388 h 194706"/>
              <a:gd name="connsiteX35" fmla="*/ 222709 w 484832"/>
              <a:gd name="connsiteY35" fmla="*/ 88388 h 194706"/>
              <a:gd name="connsiteX36" fmla="*/ 205606 w 484832"/>
              <a:gd name="connsiteY36" fmla="*/ 148130 h 194706"/>
              <a:gd name="connsiteX37" fmla="*/ 179027 w 484832"/>
              <a:gd name="connsiteY37" fmla="*/ 148130 h 194706"/>
              <a:gd name="connsiteX38" fmla="*/ 203314 w 484832"/>
              <a:gd name="connsiteY38" fmla="*/ 119413 h 194706"/>
              <a:gd name="connsiteX39" fmla="*/ 199893 w 484832"/>
              <a:gd name="connsiteY39" fmla="*/ 95725 h 194706"/>
              <a:gd name="connsiteX40" fmla="*/ 167653 w 484832"/>
              <a:gd name="connsiteY40" fmla="*/ 88353 h 194706"/>
              <a:gd name="connsiteX41" fmla="*/ 147796 w 484832"/>
              <a:gd name="connsiteY41" fmla="*/ 88353 h 194706"/>
              <a:gd name="connsiteX42" fmla="*/ 147796 w 484832"/>
              <a:gd name="connsiteY42" fmla="*/ 3759 h 194706"/>
              <a:gd name="connsiteX43" fmla="*/ 247697 w 484832"/>
              <a:gd name="connsiteY43" fmla="*/ 3759 h 194706"/>
              <a:gd name="connsiteX44" fmla="*/ 231740 w 484832"/>
              <a:gd name="connsiteY44" fmla="*/ 148130 h 194706"/>
              <a:gd name="connsiteX45" fmla="*/ 242258 w 484832"/>
              <a:gd name="connsiteY45" fmla="*/ 110759 h 194706"/>
              <a:gd name="connsiteX46" fmla="*/ 242635 w 484832"/>
              <a:gd name="connsiteY46" fmla="*/ 148130 h 194706"/>
              <a:gd name="connsiteX47" fmla="*/ 158981 w 484832"/>
              <a:gd name="connsiteY47" fmla="*/ 133934 h 194706"/>
              <a:gd name="connsiteX48" fmla="*/ 158981 w 484832"/>
              <a:gd name="connsiteY48" fmla="*/ 133934 h 194706"/>
              <a:gd name="connsiteX49" fmla="*/ 155920 w 484832"/>
              <a:gd name="connsiteY49" fmla="*/ 134054 h 194706"/>
              <a:gd name="connsiteX50" fmla="*/ 152243 w 484832"/>
              <a:gd name="connsiteY50" fmla="*/ 134054 h 194706"/>
              <a:gd name="connsiteX51" fmla="*/ 145846 w 484832"/>
              <a:gd name="connsiteY51" fmla="*/ 134054 h 194706"/>
              <a:gd name="connsiteX52" fmla="*/ 148805 w 484832"/>
              <a:gd name="connsiteY52" fmla="*/ 123125 h 194706"/>
              <a:gd name="connsiteX53" fmla="*/ 150207 w 484832"/>
              <a:gd name="connsiteY53" fmla="*/ 117686 h 194706"/>
              <a:gd name="connsiteX54" fmla="*/ 153628 w 484832"/>
              <a:gd name="connsiteY54" fmla="*/ 104961 h 194706"/>
              <a:gd name="connsiteX55" fmla="*/ 157972 w 484832"/>
              <a:gd name="connsiteY55" fmla="*/ 104961 h 194706"/>
              <a:gd name="connsiteX56" fmla="*/ 162915 w 484832"/>
              <a:gd name="connsiteY56" fmla="*/ 104961 h 194706"/>
              <a:gd name="connsiteX57" fmla="*/ 178668 w 484832"/>
              <a:gd name="connsiteY57" fmla="*/ 108159 h 194706"/>
              <a:gd name="connsiteX58" fmla="*/ 178206 w 484832"/>
              <a:gd name="connsiteY58" fmla="*/ 119105 h 194706"/>
              <a:gd name="connsiteX59" fmla="*/ 159084 w 484832"/>
              <a:gd name="connsiteY59" fmla="*/ 133986 h 194706"/>
              <a:gd name="connsiteX60" fmla="*/ 131291 w 484832"/>
              <a:gd name="connsiteY60" fmla="*/ 93741 h 194706"/>
              <a:gd name="connsiteX61" fmla="*/ 129717 w 484832"/>
              <a:gd name="connsiteY61" fmla="*/ 98872 h 194706"/>
              <a:gd name="connsiteX62" fmla="*/ 115419 w 484832"/>
              <a:gd name="connsiteY62" fmla="*/ 146471 h 194706"/>
              <a:gd name="connsiteX63" fmla="*/ 114854 w 484832"/>
              <a:gd name="connsiteY63" fmla="*/ 148181 h 194706"/>
              <a:gd name="connsiteX64" fmla="*/ 67683 w 484832"/>
              <a:gd name="connsiteY64" fmla="*/ 148181 h 194706"/>
              <a:gd name="connsiteX65" fmla="*/ 64006 w 484832"/>
              <a:gd name="connsiteY65" fmla="*/ 140365 h 194706"/>
              <a:gd name="connsiteX66" fmla="*/ 114683 w 484832"/>
              <a:gd name="connsiteY66" fmla="*/ 88524 h 194706"/>
              <a:gd name="connsiteX67" fmla="*/ 82187 w 484832"/>
              <a:gd name="connsiteY67" fmla="*/ 88524 h 194706"/>
              <a:gd name="connsiteX68" fmla="*/ 42507 w 484832"/>
              <a:gd name="connsiteY68" fmla="*/ 131283 h 194706"/>
              <a:gd name="connsiteX69" fmla="*/ 55351 w 484832"/>
              <a:gd name="connsiteY69" fmla="*/ 88524 h 194706"/>
              <a:gd name="connsiteX70" fmla="*/ 31270 w 484832"/>
              <a:gd name="connsiteY70" fmla="*/ 88524 h 194706"/>
              <a:gd name="connsiteX71" fmla="*/ 31270 w 484832"/>
              <a:gd name="connsiteY71" fmla="*/ 3759 h 194706"/>
              <a:gd name="connsiteX72" fmla="*/ 131188 w 484832"/>
              <a:gd name="connsiteY72" fmla="*/ 3759 h 194706"/>
              <a:gd name="connsiteX73" fmla="*/ 377119 w 484832"/>
              <a:gd name="connsiteY73" fmla="*/ -89 h 194706"/>
              <a:gd name="connsiteX74" fmla="*/ 377119 w 484832"/>
              <a:gd name="connsiteY74" fmla="*/ 97076 h 194706"/>
              <a:gd name="connsiteX75" fmla="*/ 368140 w 484832"/>
              <a:gd name="connsiteY75" fmla="*/ 105713 h 194706"/>
              <a:gd name="connsiteX76" fmla="*/ 368140 w 484832"/>
              <a:gd name="connsiteY76" fmla="*/ -89 h 194706"/>
              <a:gd name="connsiteX77" fmla="*/ 260525 w 484832"/>
              <a:gd name="connsiteY77" fmla="*/ -89 h 194706"/>
              <a:gd name="connsiteX78" fmla="*/ 260525 w 484832"/>
              <a:gd name="connsiteY78" fmla="*/ 88388 h 194706"/>
              <a:gd name="connsiteX79" fmla="*/ 251614 w 484832"/>
              <a:gd name="connsiteY79" fmla="*/ 88388 h 194706"/>
              <a:gd name="connsiteX80" fmla="*/ 251614 w 484832"/>
              <a:gd name="connsiteY80" fmla="*/ -89 h 194706"/>
              <a:gd name="connsiteX81" fmla="*/ 143965 w 484832"/>
              <a:gd name="connsiteY81" fmla="*/ -89 h 194706"/>
              <a:gd name="connsiteX82" fmla="*/ 143965 w 484832"/>
              <a:gd name="connsiteY82" fmla="*/ 88524 h 194706"/>
              <a:gd name="connsiteX83" fmla="*/ 135071 w 484832"/>
              <a:gd name="connsiteY83" fmla="*/ 88524 h 194706"/>
              <a:gd name="connsiteX84" fmla="*/ 135071 w 484832"/>
              <a:gd name="connsiteY84" fmla="*/ -89 h 194706"/>
              <a:gd name="connsiteX85" fmla="*/ 27456 w 484832"/>
              <a:gd name="connsiteY85" fmla="*/ -89 h 194706"/>
              <a:gd name="connsiteX86" fmla="*/ 27456 w 484832"/>
              <a:gd name="connsiteY86" fmla="*/ 100907 h 194706"/>
              <a:gd name="connsiteX87" fmla="*/ -47 w 484832"/>
              <a:gd name="connsiteY87" fmla="*/ 192480 h 194706"/>
              <a:gd name="connsiteX88" fmla="*/ 24120 w 484832"/>
              <a:gd name="connsiteY88" fmla="*/ 192480 h 194706"/>
              <a:gd name="connsiteX89" fmla="*/ 36247 w 484832"/>
              <a:gd name="connsiteY89" fmla="*/ 151927 h 194706"/>
              <a:gd name="connsiteX90" fmla="*/ 39667 w 484832"/>
              <a:gd name="connsiteY90" fmla="*/ 151927 h 194706"/>
              <a:gd name="connsiteX91" fmla="*/ 59696 w 484832"/>
              <a:gd name="connsiteY91" fmla="*/ 192480 h 194706"/>
              <a:gd name="connsiteX92" fmla="*/ 89028 w 484832"/>
              <a:gd name="connsiteY92" fmla="*/ 192480 h 194706"/>
              <a:gd name="connsiteX93" fmla="*/ 69513 w 484832"/>
              <a:gd name="connsiteY93" fmla="*/ 151927 h 194706"/>
              <a:gd name="connsiteX94" fmla="*/ 113623 w 484832"/>
              <a:gd name="connsiteY94" fmla="*/ 151927 h 194706"/>
              <a:gd name="connsiteX95" fmla="*/ 101377 w 484832"/>
              <a:gd name="connsiteY95" fmla="*/ 192480 h 194706"/>
              <a:gd name="connsiteX96" fmla="*/ 127785 w 484832"/>
              <a:gd name="connsiteY96" fmla="*/ 192480 h 194706"/>
              <a:gd name="connsiteX97" fmla="*/ 139860 w 484832"/>
              <a:gd name="connsiteY97" fmla="*/ 152047 h 194706"/>
              <a:gd name="connsiteX98" fmla="*/ 145641 w 484832"/>
              <a:gd name="connsiteY98" fmla="*/ 152047 h 194706"/>
              <a:gd name="connsiteX99" fmla="*/ 145641 w 484832"/>
              <a:gd name="connsiteY99" fmla="*/ 151927 h 194706"/>
              <a:gd name="connsiteX100" fmla="*/ 204408 w 484832"/>
              <a:gd name="connsiteY100" fmla="*/ 151927 h 194706"/>
              <a:gd name="connsiteX101" fmla="*/ 192761 w 484832"/>
              <a:gd name="connsiteY101" fmla="*/ 192360 h 194706"/>
              <a:gd name="connsiteX102" fmla="*/ 219374 w 484832"/>
              <a:gd name="connsiteY102" fmla="*/ 192360 h 194706"/>
              <a:gd name="connsiteX103" fmla="*/ 230662 w 484832"/>
              <a:gd name="connsiteY103" fmla="*/ 151927 h 194706"/>
              <a:gd name="connsiteX104" fmla="*/ 242635 w 484832"/>
              <a:gd name="connsiteY104" fmla="*/ 151927 h 194706"/>
              <a:gd name="connsiteX105" fmla="*/ 242960 w 484832"/>
              <a:gd name="connsiteY105" fmla="*/ 192360 h 194706"/>
              <a:gd name="connsiteX106" fmla="*/ 265280 w 484832"/>
              <a:gd name="connsiteY106" fmla="*/ 192360 h 194706"/>
              <a:gd name="connsiteX107" fmla="*/ 290935 w 484832"/>
              <a:gd name="connsiteY107" fmla="*/ 151927 h 194706"/>
              <a:gd name="connsiteX108" fmla="*/ 307713 w 484832"/>
              <a:gd name="connsiteY108" fmla="*/ 151927 h 194706"/>
              <a:gd name="connsiteX109" fmla="*/ 299059 w 484832"/>
              <a:gd name="connsiteY109" fmla="*/ 192360 h 194706"/>
              <a:gd name="connsiteX110" fmla="*/ 325227 w 484832"/>
              <a:gd name="connsiteY110" fmla="*/ 192360 h 194706"/>
              <a:gd name="connsiteX111" fmla="*/ 333779 w 484832"/>
              <a:gd name="connsiteY111" fmla="*/ 151927 h 194706"/>
              <a:gd name="connsiteX112" fmla="*/ 348933 w 484832"/>
              <a:gd name="connsiteY112" fmla="*/ 151927 h 194706"/>
              <a:gd name="connsiteX113" fmla="*/ 359845 w 484832"/>
              <a:gd name="connsiteY113" fmla="*/ 183517 h 194706"/>
              <a:gd name="connsiteX114" fmla="*/ 397131 w 484832"/>
              <a:gd name="connsiteY114" fmla="*/ 194617 h 194706"/>
              <a:gd name="connsiteX115" fmla="*/ 445807 w 484832"/>
              <a:gd name="connsiteY115" fmla="*/ 188648 h 194706"/>
              <a:gd name="connsiteX116" fmla="*/ 454872 w 484832"/>
              <a:gd name="connsiteY116" fmla="*/ 151927 h 194706"/>
              <a:gd name="connsiteX117" fmla="*/ 484786 w 484832"/>
              <a:gd name="connsiteY117" fmla="*/ 151927 h 194706"/>
              <a:gd name="connsiteX118" fmla="*/ 484786 w 484832"/>
              <a:gd name="connsiteY118" fmla="*/ -89 h 19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84832" h="194706">
                <a:moveTo>
                  <a:pt x="480938" y="148130"/>
                </a:moveTo>
                <a:lnTo>
                  <a:pt x="455744" y="148130"/>
                </a:lnTo>
                <a:lnTo>
                  <a:pt x="459917" y="131488"/>
                </a:lnTo>
                <a:lnTo>
                  <a:pt x="409445" y="131488"/>
                </a:lnTo>
                <a:lnTo>
                  <a:pt x="405289" y="148130"/>
                </a:lnTo>
                <a:lnTo>
                  <a:pt x="380916" y="148130"/>
                </a:lnTo>
                <a:lnTo>
                  <a:pt x="380916" y="144709"/>
                </a:lnTo>
                <a:cubicBezTo>
                  <a:pt x="381293" y="142845"/>
                  <a:pt x="381618" y="140878"/>
                  <a:pt x="382079" y="138775"/>
                </a:cubicBezTo>
                <a:cubicBezTo>
                  <a:pt x="386526" y="120816"/>
                  <a:pt x="398311" y="103062"/>
                  <a:pt x="418715" y="103062"/>
                </a:cubicBezTo>
                <a:cubicBezTo>
                  <a:pt x="426771" y="103062"/>
                  <a:pt x="434792" y="106141"/>
                  <a:pt x="433698" y="117292"/>
                </a:cubicBezTo>
                <a:lnTo>
                  <a:pt x="463732" y="117292"/>
                </a:lnTo>
                <a:cubicBezTo>
                  <a:pt x="464912" y="112161"/>
                  <a:pt x="466896" y="103216"/>
                  <a:pt x="461234" y="95058"/>
                </a:cubicBezTo>
                <a:cubicBezTo>
                  <a:pt x="454821" y="86198"/>
                  <a:pt x="441942" y="82641"/>
                  <a:pt x="425214" y="82641"/>
                </a:cubicBezTo>
                <a:cubicBezTo>
                  <a:pt x="413328" y="82641"/>
                  <a:pt x="395933" y="84539"/>
                  <a:pt x="380916" y="94357"/>
                </a:cubicBezTo>
                <a:lnTo>
                  <a:pt x="380916" y="3708"/>
                </a:lnTo>
                <a:lnTo>
                  <a:pt x="480938" y="3708"/>
                </a:lnTo>
                <a:close/>
                <a:moveTo>
                  <a:pt x="421914" y="172537"/>
                </a:moveTo>
                <a:cubicBezTo>
                  <a:pt x="416372" y="173606"/>
                  <a:pt x="410745" y="174179"/>
                  <a:pt x="405101" y="174247"/>
                </a:cubicBezTo>
                <a:cubicBezTo>
                  <a:pt x="390683" y="174247"/>
                  <a:pt x="380643" y="167543"/>
                  <a:pt x="380438" y="151910"/>
                </a:cubicBezTo>
                <a:lnTo>
                  <a:pt x="427027" y="151910"/>
                </a:lnTo>
                <a:close/>
                <a:moveTo>
                  <a:pt x="364275" y="90064"/>
                </a:moveTo>
                <a:lnTo>
                  <a:pt x="364275" y="110759"/>
                </a:lnTo>
                <a:cubicBezTo>
                  <a:pt x="358044" y="119364"/>
                  <a:pt x="353522" y="129082"/>
                  <a:pt x="350951" y="139390"/>
                </a:cubicBezTo>
                <a:cubicBezTo>
                  <a:pt x="350195" y="142258"/>
                  <a:pt x="349663" y="145180"/>
                  <a:pt x="349360" y="148130"/>
                </a:cubicBezTo>
                <a:lnTo>
                  <a:pt x="334669" y="148130"/>
                </a:lnTo>
                <a:lnTo>
                  <a:pt x="347223" y="88524"/>
                </a:lnTo>
                <a:lnTo>
                  <a:pt x="304943" y="88524"/>
                </a:lnTo>
                <a:lnTo>
                  <a:pt x="267110" y="148164"/>
                </a:lnTo>
                <a:lnTo>
                  <a:pt x="264339" y="148164"/>
                </a:lnTo>
                <a:lnTo>
                  <a:pt x="264339" y="3759"/>
                </a:lnTo>
                <a:lnTo>
                  <a:pt x="364326" y="3759"/>
                </a:lnTo>
                <a:close/>
                <a:moveTo>
                  <a:pt x="308449" y="148130"/>
                </a:moveTo>
                <a:lnTo>
                  <a:pt x="293398" y="148130"/>
                </a:lnTo>
                <a:lnTo>
                  <a:pt x="316163" y="112315"/>
                </a:lnTo>
                <a:close/>
                <a:moveTo>
                  <a:pt x="247731" y="88388"/>
                </a:moveTo>
                <a:lnTo>
                  <a:pt x="222709" y="88388"/>
                </a:lnTo>
                <a:lnTo>
                  <a:pt x="205606" y="148130"/>
                </a:lnTo>
                <a:lnTo>
                  <a:pt x="179027" y="148130"/>
                </a:lnTo>
                <a:cubicBezTo>
                  <a:pt x="192538" y="143136"/>
                  <a:pt x="200765" y="133592"/>
                  <a:pt x="203314" y="119413"/>
                </a:cubicBezTo>
                <a:cubicBezTo>
                  <a:pt x="205400" y="108399"/>
                  <a:pt x="204408" y="101164"/>
                  <a:pt x="199893" y="95725"/>
                </a:cubicBezTo>
                <a:cubicBezTo>
                  <a:pt x="193154" y="87652"/>
                  <a:pt x="179642" y="88353"/>
                  <a:pt x="167653" y="88353"/>
                </a:cubicBezTo>
                <a:lnTo>
                  <a:pt x="147796" y="88353"/>
                </a:lnTo>
                <a:lnTo>
                  <a:pt x="147796" y="3759"/>
                </a:lnTo>
                <a:lnTo>
                  <a:pt x="247697" y="3759"/>
                </a:lnTo>
                <a:close/>
                <a:moveTo>
                  <a:pt x="231740" y="148130"/>
                </a:moveTo>
                <a:lnTo>
                  <a:pt x="242258" y="110759"/>
                </a:lnTo>
                <a:lnTo>
                  <a:pt x="242635" y="148130"/>
                </a:lnTo>
                <a:close/>
                <a:moveTo>
                  <a:pt x="158981" y="133934"/>
                </a:moveTo>
                <a:lnTo>
                  <a:pt x="158981" y="133934"/>
                </a:lnTo>
                <a:cubicBezTo>
                  <a:pt x="158007" y="133934"/>
                  <a:pt x="157032" y="134054"/>
                  <a:pt x="155920" y="134054"/>
                </a:cubicBezTo>
                <a:cubicBezTo>
                  <a:pt x="154466" y="134054"/>
                  <a:pt x="153320" y="134054"/>
                  <a:pt x="152243" y="134054"/>
                </a:cubicBezTo>
                <a:lnTo>
                  <a:pt x="145846" y="134054"/>
                </a:lnTo>
                <a:lnTo>
                  <a:pt x="148805" y="123125"/>
                </a:lnTo>
                <a:lnTo>
                  <a:pt x="150207" y="117686"/>
                </a:lnTo>
                <a:lnTo>
                  <a:pt x="153628" y="104961"/>
                </a:lnTo>
                <a:cubicBezTo>
                  <a:pt x="155116" y="104961"/>
                  <a:pt x="156570" y="104961"/>
                  <a:pt x="157972" y="104961"/>
                </a:cubicBezTo>
                <a:lnTo>
                  <a:pt x="162915" y="104961"/>
                </a:lnTo>
                <a:cubicBezTo>
                  <a:pt x="171467" y="104961"/>
                  <a:pt x="176718" y="105440"/>
                  <a:pt x="178668" y="108159"/>
                </a:cubicBezTo>
                <a:cubicBezTo>
                  <a:pt x="180156" y="110212"/>
                  <a:pt x="179967" y="113735"/>
                  <a:pt x="178206" y="119105"/>
                </a:cubicBezTo>
                <a:cubicBezTo>
                  <a:pt x="175196" y="128341"/>
                  <a:pt x="171364" y="133045"/>
                  <a:pt x="159084" y="133986"/>
                </a:cubicBezTo>
                <a:moveTo>
                  <a:pt x="131291" y="93741"/>
                </a:moveTo>
                <a:lnTo>
                  <a:pt x="129717" y="98872"/>
                </a:lnTo>
                <a:lnTo>
                  <a:pt x="115419" y="146471"/>
                </a:lnTo>
                <a:lnTo>
                  <a:pt x="114854" y="148181"/>
                </a:lnTo>
                <a:lnTo>
                  <a:pt x="67683" y="148181"/>
                </a:lnTo>
                <a:lnTo>
                  <a:pt x="64006" y="140365"/>
                </a:lnTo>
                <a:lnTo>
                  <a:pt x="114683" y="88524"/>
                </a:lnTo>
                <a:lnTo>
                  <a:pt x="82187" y="88524"/>
                </a:lnTo>
                <a:lnTo>
                  <a:pt x="42507" y="131283"/>
                </a:lnTo>
                <a:lnTo>
                  <a:pt x="55351" y="88524"/>
                </a:lnTo>
                <a:lnTo>
                  <a:pt x="31270" y="88524"/>
                </a:lnTo>
                <a:lnTo>
                  <a:pt x="31270" y="3759"/>
                </a:lnTo>
                <a:lnTo>
                  <a:pt x="131188" y="3759"/>
                </a:lnTo>
                <a:close/>
                <a:moveTo>
                  <a:pt x="377119" y="-89"/>
                </a:moveTo>
                <a:lnTo>
                  <a:pt x="377119" y="97076"/>
                </a:lnTo>
                <a:cubicBezTo>
                  <a:pt x="373861" y="99667"/>
                  <a:pt x="370856" y="102560"/>
                  <a:pt x="368140" y="105713"/>
                </a:cubicBezTo>
                <a:lnTo>
                  <a:pt x="368140" y="-89"/>
                </a:lnTo>
                <a:lnTo>
                  <a:pt x="260525" y="-89"/>
                </a:lnTo>
                <a:lnTo>
                  <a:pt x="260525" y="88388"/>
                </a:lnTo>
                <a:lnTo>
                  <a:pt x="251614" y="88388"/>
                </a:lnTo>
                <a:lnTo>
                  <a:pt x="251614" y="-89"/>
                </a:lnTo>
                <a:lnTo>
                  <a:pt x="143965" y="-89"/>
                </a:lnTo>
                <a:lnTo>
                  <a:pt x="143965" y="88524"/>
                </a:lnTo>
                <a:lnTo>
                  <a:pt x="135071" y="88524"/>
                </a:lnTo>
                <a:lnTo>
                  <a:pt x="135071" y="-89"/>
                </a:lnTo>
                <a:lnTo>
                  <a:pt x="27456" y="-89"/>
                </a:lnTo>
                <a:lnTo>
                  <a:pt x="27456" y="100907"/>
                </a:lnTo>
                <a:lnTo>
                  <a:pt x="-47" y="192480"/>
                </a:lnTo>
                <a:lnTo>
                  <a:pt x="24120" y="192480"/>
                </a:lnTo>
                <a:lnTo>
                  <a:pt x="36247" y="151927"/>
                </a:lnTo>
                <a:lnTo>
                  <a:pt x="39667" y="151927"/>
                </a:lnTo>
                <a:lnTo>
                  <a:pt x="59696" y="192480"/>
                </a:lnTo>
                <a:lnTo>
                  <a:pt x="89028" y="192480"/>
                </a:lnTo>
                <a:lnTo>
                  <a:pt x="69513" y="151927"/>
                </a:lnTo>
                <a:lnTo>
                  <a:pt x="113623" y="151927"/>
                </a:lnTo>
                <a:lnTo>
                  <a:pt x="101377" y="192480"/>
                </a:lnTo>
                <a:lnTo>
                  <a:pt x="127785" y="192480"/>
                </a:lnTo>
                <a:lnTo>
                  <a:pt x="139860" y="152047"/>
                </a:lnTo>
                <a:lnTo>
                  <a:pt x="145641" y="152047"/>
                </a:lnTo>
                <a:lnTo>
                  <a:pt x="145641" y="151927"/>
                </a:lnTo>
                <a:lnTo>
                  <a:pt x="204408" y="151927"/>
                </a:lnTo>
                <a:lnTo>
                  <a:pt x="192761" y="192360"/>
                </a:lnTo>
                <a:lnTo>
                  <a:pt x="219374" y="192360"/>
                </a:lnTo>
                <a:lnTo>
                  <a:pt x="230662" y="151927"/>
                </a:lnTo>
                <a:lnTo>
                  <a:pt x="242635" y="151927"/>
                </a:lnTo>
                <a:lnTo>
                  <a:pt x="242960" y="192360"/>
                </a:lnTo>
                <a:lnTo>
                  <a:pt x="265280" y="192360"/>
                </a:lnTo>
                <a:lnTo>
                  <a:pt x="290935" y="151927"/>
                </a:lnTo>
                <a:lnTo>
                  <a:pt x="307713" y="151927"/>
                </a:lnTo>
                <a:lnTo>
                  <a:pt x="299059" y="192360"/>
                </a:lnTo>
                <a:lnTo>
                  <a:pt x="325227" y="192360"/>
                </a:lnTo>
                <a:lnTo>
                  <a:pt x="333779" y="151927"/>
                </a:lnTo>
                <a:lnTo>
                  <a:pt x="348933" y="151927"/>
                </a:lnTo>
                <a:cubicBezTo>
                  <a:pt x="348334" y="164464"/>
                  <a:pt x="351533" y="175872"/>
                  <a:pt x="359845" y="183517"/>
                </a:cubicBezTo>
                <a:cubicBezTo>
                  <a:pt x="370004" y="192839"/>
                  <a:pt x="385603" y="194617"/>
                  <a:pt x="397131" y="194617"/>
                </a:cubicBezTo>
                <a:cubicBezTo>
                  <a:pt x="413526" y="194421"/>
                  <a:pt x="429850" y="192418"/>
                  <a:pt x="445807" y="188648"/>
                </a:cubicBezTo>
                <a:lnTo>
                  <a:pt x="454872" y="151927"/>
                </a:lnTo>
                <a:lnTo>
                  <a:pt x="484786" y="151927"/>
                </a:lnTo>
                <a:lnTo>
                  <a:pt x="484786" y="-89"/>
                </a:lnTo>
                <a:close/>
              </a:path>
            </a:pathLst>
          </a:custGeom>
          <a:solidFill>
            <a:schemeClr val="tx2"/>
          </a:solidFill>
          <a:ln w="1683" cap="flat">
            <a:noFill/>
            <a:prstDash val="solid"/>
            <a:miter/>
          </a:ln>
        </p:spPr>
        <p:txBody>
          <a:bodyPr rtlCol="0" anchor="ctr"/>
          <a:lstStyle/>
          <a:p>
            <a:endParaRPr lang="en-GB" sz="1801"/>
          </a:p>
        </p:txBody>
      </p:sp>
      <p:sp>
        <p:nvSpPr>
          <p:cNvPr id="8" name="TextBox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>
            <p:custDataLst>
              <p:tags r:id="rId44"/>
            </p:custDataLst>
          </p:nvPr>
        </p:nvSpPr>
        <p:spPr>
          <a:xfrm>
            <a:off x="1467507" y="6322199"/>
            <a:ext cx="4623067" cy="184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601" kern="1200" noProof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© 2023 KPMG Accountant N.V. Alle rechten voorbehouden.</a:t>
            </a:r>
          </a:p>
          <a:p>
            <a:pPr marL="0" marR="0" lvl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01" kern="1200" noProof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AABEEE3-5AB2-4A6B-B502-FCE418089B18}"/>
              </a:ext>
            </a:extLst>
          </p:cNvPr>
          <p:cNvGrpSpPr/>
          <p:nvPr userDrawn="1"/>
        </p:nvGrpSpPr>
        <p:grpSpPr>
          <a:xfrm>
            <a:off x="305722" y="269158"/>
            <a:ext cx="326244" cy="1127842"/>
            <a:chOff x="148020" y="723900"/>
            <a:chExt cx="326244" cy="1127842"/>
          </a:xfrm>
        </p:grpSpPr>
        <p:sp>
          <p:nvSpPr>
            <p:cNvPr id="26" name="bk object 1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C48A31AD-38B6-4F4C-8E26-1B1537FB3518}"/>
                </a:ext>
              </a:extLst>
            </p:cNvPr>
            <p:cNvSpPr/>
            <p:nvPr userDrawn="1"/>
          </p:nvSpPr>
          <p:spPr>
            <a:xfrm>
              <a:off x="257498" y="1450856"/>
              <a:ext cx="70485" cy="82550"/>
            </a:xfrm>
            <a:custGeom>
              <a:avLst/>
              <a:gdLst/>
              <a:ahLst/>
              <a:cxnLst/>
              <a:rect l="l" t="t" r="r" b="b"/>
              <a:pathLst>
                <a:path w="70484" h="82550">
                  <a:moveTo>
                    <a:pt x="0" y="0"/>
                  </a:moveTo>
                  <a:lnTo>
                    <a:pt x="0" y="82296"/>
                  </a:lnTo>
                  <a:lnTo>
                    <a:pt x="70104" y="41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7" name="Freeform: Shape 26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59BFB40D-BC6A-449C-9C56-8964633FBCAF}"/>
                </a:ext>
              </a:extLst>
            </p:cNvPr>
            <p:cNvSpPr/>
            <p:nvPr userDrawn="1"/>
          </p:nvSpPr>
          <p:spPr>
            <a:xfrm>
              <a:off x="239313" y="1148041"/>
              <a:ext cx="106855" cy="103262"/>
            </a:xfrm>
            <a:custGeom>
              <a:avLst/>
              <a:gdLst>
                <a:gd name="connsiteX0" fmla="*/ 224544 w 550774"/>
                <a:gd name="connsiteY0" fmla="*/ 531018 h 532254"/>
                <a:gd name="connsiteX1" fmla="*/ 326937 w 550774"/>
                <a:gd name="connsiteY1" fmla="*/ 531018 h 532254"/>
                <a:gd name="connsiteX2" fmla="*/ 326937 w 550774"/>
                <a:gd name="connsiteY2" fmla="*/ 532254 h 532254"/>
                <a:gd name="connsiteX3" fmla="*/ 224544 w 550774"/>
                <a:gd name="connsiteY3" fmla="*/ 532254 h 532254"/>
                <a:gd name="connsiteX4" fmla="*/ 281694 w 550774"/>
                <a:gd name="connsiteY4" fmla="*/ 0 h 532254"/>
                <a:gd name="connsiteX5" fmla="*/ 550774 w 550774"/>
                <a:gd name="connsiteY5" fmla="*/ 252412 h 532254"/>
                <a:gd name="connsiteX6" fmla="*/ 550774 w 550774"/>
                <a:gd name="connsiteY6" fmla="*/ 531018 h 532254"/>
                <a:gd name="connsiteX7" fmla="*/ 326937 w 550774"/>
                <a:gd name="connsiteY7" fmla="*/ 531018 h 532254"/>
                <a:gd name="connsiteX8" fmla="*/ 326937 w 550774"/>
                <a:gd name="connsiteY8" fmla="*/ 292894 h 532254"/>
                <a:gd name="connsiteX9" fmla="*/ 224544 w 550774"/>
                <a:gd name="connsiteY9" fmla="*/ 292894 h 532254"/>
                <a:gd name="connsiteX10" fmla="*/ 224544 w 550774"/>
                <a:gd name="connsiteY10" fmla="*/ 531018 h 532254"/>
                <a:gd name="connsiteX11" fmla="*/ 705 w 550774"/>
                <a:gd name="connsiteY11" fmla="*/ 531018 h 532254"/>
                <a:gd name="connsiteX12" fmla="*/ 705 w 550774"/>
                <a:gd name="connsiteY12" fmla="*/ 252412 h 532254"/>
                <a:gd name="connsiteX13" fmla="*/ 281694 w 550774"/>
                <a:gd name="connsiteY13" fmla="*/ 0 h 53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0774" h="532254">
                  <a:moveTo>
                    <a:pt x="224544" y="531018"/>
                  </a:moveTo>
                  <a:lnTo>
                    <a:pt x="326937" y="531018"/>
                  </a:lnTo>
                  <a:lnTo>
                    <a:pt x="326937" y="532254"/>
                  </a:lnTo>
                  <a:lnTo>
                    <a:pt x="224544" y="532254"/>
                  </a:lnTo>
                  <a:close/>
                  <a:moveTo>
                    <a:pt x="281694" y="0"/>
                  </a:moveTo>
                  <a:cubicBezTo>
                    <a:pt x="276139" y="0"/>
                    <a:pt x="461081" y="170656"/>
                    <a:pt x="550774" y="252412"/>
                  </a:cubicBezTo>
                  <a:lnTo>
                    <a:pt x="550774" y="531018"/>
                  </a:lnTo>
                  <a:lnTo>
                    <a:pt x="326937" y="531018"/>
                  </a:lnTo>
                  <a:lnTo>
                    <a:pt x="326937" y="292894"/>
                  </a:lnTo>
                  <a:lnTo>
                    <a:pt x="224544" y="292894"/>
                  </a:lnTo>
                  <a:lnTo>
                    <a:pt x="224544" y="531018"/>
                  </a:lnTo>
                  <a:lnTo>
                    <a:pt x="705" y="531018"/>
                  </a:lnTo>
                  <a:cubicBezTo>
                    <a:pt x="705" y="438149"/>
                    <a:pt x="-882" y="252809"/>
                    <a:pt x="705" y="252412"/>
                  </a:cubicBezTo>
                  <a:cubicBezTo>
                    <a:pt x="2292" y="252015"/>
                    <a:pt x="287249" y="0"/>
                    <a:pt x="28169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nl-NL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D20F0D-28DC-4CEA-87AF-ED65BCCB4BD9}"/>
                </a:ext>
              </a:extLst>
            </p:cNvPr>
            <p:cNvSpPr/>
            <p:nvPr userDrawn="1"/>
          </p:nvSpPr>
          <p:spPr>
            <a:xfrm>
              <a:off x="192519" y="1107062"/>
              <a:ext cx="200443" cy="20044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err="1">
                <a:solidFill>
                  <a:schemeClr val="bg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75471FF-3CE8-42BD-9D6F-014F35D0F034}"/>
                </a:ext>
              </a:extLst>
            </p:cNvPr>
            <p:cNvSpPr/>
            <p:nvPr userDrawn="1"/>
          </p:nvSpPr>
          <p:spPr>
            <a:xfrm>
              <a:off x="192519" y="1384766"/>
              <a:ext cx="200443" cy="20044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err="1">
                <a:solidFill>
                  <a:schemeClr val="bg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F7242BF-9963-4BFA-885F-1D9D244CC0D9}"/>
                </a:ext>
              </a:extLst>
            </p:cNvPr>
            <p:cNvSpPr/>
            <p:nvPr userDrawn="1"/>
          </p:nvSpPr>
          <p:spPr>
            <a:xfrm>
              <a:off x="192519" y="1651299"/>
              <a:ext cx="200443" cy="20044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err="1">
                <a:solidFill>
                  <a:schemeClr val="bg1"/>
                </a:solidFill>
              </a:endParaRPr>
            </a:p>
          </p:txBody>
        </p:sp>
        <p:sp>
          <p:nvSpPr>
            <p:cNvPr id="32" name="bk object 17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FDCE2857-185D-4D51-A672-5BF2547F5044}"/>
                </a:ext>
              </a:extLst>
            </p:cNvPr>
            <p:cNvSpPr/>
            <p:nvPr userDrawn="1"/>
          </p:nvSpPr>
          <p:spPr>
            <a:xfrm>
              <a:off x="257498" y="1450856"/>
              <a:ext cx="70485" cy="82550"/>
            </a:xfrm>
            <a:custGeom>
              <a:avLst/>
              <a:gdLst/>
              <a:ahLst/>
              <a:cxnLst/>
              <a:rect l="l" t="t" r="r" b="b"/>
              <a:pathLst>
                <a:path w="70484" h="82550">
                  <a:moveTo>
                    <a:pt x="0" y="0"/>
                  </a:moveTo>
                  <a:lnTo>
                    <a:pt x="0" y="82296"/>
                  </a:lnTo>
                  <a:lnTo>
                    <a:pt x="70104" y="411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3" name="bk object 18">
              <a:hlinkClick r:id="" action="ppaction://hlinkshowjump?jump=previousslide"/>
              <a:extLst>
                <a:ext uri="{FF2B5EF4-FFF2-40B4-BE49-F238E27FC236}">
                  <a16:creationId xmlns:a16="http://schemas.microsoft.com/office/drawing/2014/main" id="{51CBC5AA-DE79-4618-A2BD-5EA02E2A4CEC}"/>
                </a:ext>
              </a:extLst>
            </p:cNvPr>
            <p:cNvSpPr/>
            <p:nvPr userDrawn="1"/>
          </p:nvSpPr>
          <p:spPr>
            <a:xfrm>
              <a:off x="244801" y="1710245"/>
              <a:ext cx="70485" cy="82550"/>
            </a:xfrm>
            <a:custGeom>
              <a:avLst/>
              <a:gdLst/>
              <a:ahLst/>
              <a:cxnLst/>
              <a:rect l="l" t="t" r="r" b="b"/>
              <a:pathLst>
                <a:path w="70484" h="82550">
                  <a:moveTo>
                    <a:pt x="70103" y="0"/>
                  </a:moveTo>
                  <a:lnTo>
                    <a:pt x="0" y="41148"/>
                  </a:lnTo>
                  <a:lnTo>
                    <a:pt x="70103" y="82296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0" tIns="0" rIns="0" bIns="0" rtlCol="0"/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4" name="Freeform: Shape 33">
              <a:hlinkClick r:id="" action="ppaction://hlinkshowjump?jump=firstslide"/>
              <a:extLst>
                <a:ext uri="{FF2B5EF4-FFF2-40B4-BE49-F238E27FC236}">
                  <a16:creationId xmlns:a16="http://schemas.microsoft.com/office/drawing/2014/main" id="{8486C58A-F94D-4EEC-AA38-30B9F4D3C0C7}"/>
                </a:ext>
              </a:extLst>
            </p:cNvPr>
            <p:cNvSpPr/>
            <p:nvPr userDrawn="1"/>
          </p:nvSpPr>
          <p:spPr>
            <a:xfrm>
              <a:off x="239313" y="1148041"/>
              <a:ext cx="106855" cy="103262"/>
            </a:xfrm>
            <a:custGeom>
              <a:avLst/>
              <a:gdLst>
                <a:gd name="connsiteX0" fmla="*/ 224544 w 550774"/>
                <a:gd name="connsiteY0" fmla="*/ 531018 h 532254"/>
                <a:gd name="connsiteX1" fmla="*/ 326937 w 550774"/>
                <a:gd name="connsiteY1" fmla="*/ 531018 h 532254"/>
                <a:gd name="connsiteX2" fmla="*/ 326937 w 550774"/>
                <a:gd name="connsiteY2" fmla="*/ 532254 h 532254"/>
                <a:gd name="connsiteX3" fmla="*/ 224544 w 550774"/>
                <a:gd name="connsiteY3" fmla="*/ 532254 h 532254"/>
                <a:gd name="connsiteX4" fmla="*/ 281694 w 550774"/>
                <a:gd name="connsiteY4" fmla="*/ 0 h 532254"/>
                <a:gd name="connsiteX5" fmla="*/ 550774 w 550774"/>
                <a:gd name="connsiteY5" fmla="*/ 252412 h 532254"/>
                <a:gd name="connsiteX6" fmla="*/ 550774 w 550774"/>
                <a:gd name="connsiteY6" fmla="*/ 531018 h 532254"/>
                <a:gd name="connsiteX7" fmla="*/ 326937 w 550774"/>
                <a:gd name="connsiteY7" fmla="*/ 531018 h 532254"/>
                <a:gd name="connsiteX8" fmla="*/ 326937 w 550774"/>
                <a:gd name="connsiteY8" fmla="*/ 292894 h 532254"/>
                <a:gd name="connsiteX9" fmla="*/ 224544 w 550774"/>
                <a:gd name="connsiteY9" fmla="*/ 292894 h 532254"/>
                <a:gd name="connsiteX10" fmla="*/ 224544 w 550774"/>
                <a:gd name="connsiteY10" fmla="*/ 531018 h 532254"/>
                <a:gd name="connsiteX11" fmla="*/ 705 w 550774"/>
                <a:gd name="connsiteY11" fmla="*/ 531018 h 532254"/>
                <a:gd name="connsiteX12" fmla="*/ 705 w 550774"/>
                <a:gd name="connsiteY12" fmla="*/ 252412 h 532254"/>
                <a:gd name="connsiteX13" fmla="*/ 281694 w 550774"/>
                <a:gd name="connsiteY13" fmla="*/ 0 h 53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0774" h="532254">
                  <a:moveTo>
                    <a:pt x="224544" y="531018"/>
                  </a:moveTo>
                  <a:lnTo>
                    <a:pt x="326937" y="531018"/>
                  </a:lnTo>
                  <a:lnTo>
                    <a:pt x="326937" y="532254"/>
                  </a:lnTo>
                  <a:lnTo>
                    <a:pt x="224544" y="532254"/>
                  </a:lnTo>
                  <a:close/>
                  <a:moveTo>
                    <a:pt x="281694" y="0"/>
                  </a:moveTo>
                  <a:cubicBezTo>
                    <a:pt x="276139" y="0"/>
                    <a:pt x="461081" y="170656"/>
                    <a:pt x="550774" y="252412"/>
                  </a:cubicBezTo>
                  <a:lnTo>
                    <a:pt x="550774" y="531018"/>
                  </a:lnTo>
                  <a:lnTo>
                    <a:pt x="326937" y="531018"/>
                  </a:lnTo>
                  <a:lnTo>
                    <a:pt x="326937" y="292894"/>
                  </a:lnTo>
                  <a:lnTo>
                    <a:pt x="224544" y="292894"/>
                  </a:lnTo>
                  <a:lnTo>
                    <a:pt x="224544" y="531018"/>
                  </a:lnTo>
                  <a:lnTo>
                    <a:pt x="705" y="531018"/>
                  </a:lnTo>
                  <a:cubicBezTo>
                    <a:pt x="705" y="438149"/>
                    <a:pt x="-882" y="252809"/>
                    <a:pt x="705" y="252412"/>
                  </a:cubicBezTo>
                  <a:cubicBezTo>
                    <a:pt x="2292" y="252015"/>
                    <a:pt x="287249" y="0"/>
                    <a:pt x="28169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nl-NL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7CBFE1B-3767-4B26-AB9D-4224BF52CBB1}"/>
                </a:ext>
              </a:extLst>
            </p:cNvPr>
            <p:cNvSpPr/>
            <p:nvPr userDrawn="1"/>
          </p:nvSpPr>
          <p:spPr>
            <a:xfrm>
              <a:off x="192519" y="1107062"/>
              <a:ext cx="200443" cy="20044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err="1">
                <a:solidFill>
                  <a:schemeClr val="bg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CE2AB07-9B68-4D2F-A927-EA9278DF24F7}"/>
                </a:ext>
              </a:extLst>
            </p:cNvPr>
            <p:cNvSpPr/>
            <p:nvPr userDrawn="1"/>
          </p:nvSpPr>
          <p:spPr>
            <a:xfrm>
              <a:off x="192519" y="1384766"/>
              <a:ext cx="200443" cy="20044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err="1">
                <a:solidFill>
                  <a:schemeClr val="bg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2CCA1B5-FD5F-4278-983E-5A3883EB6C63}"/>
                </a:ext>
              </a:extLst>
            </p:cNvPr>
            <p:cNvSpPr/>
            <p:nvPr userDrawn="1"/>
          </p:nvSpPr>
          <p:spPr>
            <a:xfrm>
              <a:off x="192519" y="1651299"/>
              <a:ext cx="200443" cy="20044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err="1">
                <a:solidFill>
                  <a:schemeClr val="bg1"/>
                </a:solidFill>
              </a:endParaRPr>
            </a:p>
          </p:txBody>
        </p:sp>
        <p:pic>
          <p:nvPicPr>
            <p:cNvPr id="38" name="Graphic 37" descr="Right pointing backhand index with solid fill">
              <a:extLst>
                <a:ext uri="{FF2B5EF4-FFF2-40B4-BE49-F238E27FC236}">
                  <a16:creationId xmlns:a16="http://schemas.microsoft.com/office/drawing/2014/main" id="{CEEB797A-6982-4E13-821C-5B13E4D153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tretch>
              <a:fillRect/>
            </a:stretch>
          </p:blipFill>
          <p:spPr>
            <a:xfrm rot="2923418">
              <a:off x="148020" y="723900"/>
              <a:ext cx="253442" cy="253442"/>
            </a:xfrm>
            <a:prstGeom prst="rect">
              <a:avLst/>
            </a:prstGeom>
          </p:spPr>
        </p:pic>
        <p:sp>
          <p:nvSpPr>
            <p:cNvPr id="39" name="Graphic 9">
              <a:extLst>
                <a:ext uri="{FF2B5EF4-FFF2-40B4-BE49-F238E27FC236}">
                  <a16:creationId xmlns:a16="http://schemas.microsoft.com/office/drawing/2014/main" id="{B8B79D28-5F4A-4D1A-8B2F-3E193F1E93ED}"/>
                </a:ext>
              </a:extLst>
            </p:cNvPr>
            <p:cNvSpPr/>
            <p:nvPr userDrawn="1"/>
          </p:nvSpPr>
          <p:spPr>
            <a:xfrm rot="19445865">
              <a:off x="290340" y="900186"/>
              <a:ext cx="183924" cy="91229"/>
            </a:xfrm>
            <a:custGeom>
              <a:avLst/>
              <a:gdLst>
                <a:gd name="connsiteX0" fmla="*/ 146878 w 183924"/>
                <a:gd name="connsiteY0" fmla="*/ 10199 h 97541"/>
                <a:gd name="connsiteX1" fmla="*/ 141910 w 183924"/>
                <a:gd name="connsiteY1" fmla="*/ 5317 h 97541"/>
                <a:gd name="connsiteX2" fmla="*/ 146791 w 183924"/>
                <a:gd name="connsiteY2" fmla="*/ 349 h 97541"/>
                <a:gd name="connsiteX3" fmla="*/ 178956 w 183924"/>
                <a:gd name="connsiteY3" fmla="*/ 0 h 97541"/>
                <a:gd name="connsiteX4" fmla="*/ 183925 w 183924"/>
                <a:gd name="connsiteY4" fmla="*/ 4881 h 97541"/>
                <a:gd name="connsiteX5" fmla="*/ 179043 w 183924"/>
                <a:gd name="connsiteY5" fmla="*/ 9850 h 97541"/>
                <a:gd name="connsiteX6" fmla="*/ 146878 w 183924"/>
                <a:gd name="connsiteY6" fmla="*/ 10112 h 97541"/>
                <a:gd name="connsiteX7" fmla="*/ 146878 w 183924"/>
                <a:gd name="connsiteY7" fmla="*/ 10112 h 97541"/>
                <a:gd name="connsiteX8" fmla="*/ 127701 w 183924"/>
                <a:gd name="connsiteY8" fmla="*/ 47681 h 97541"/>
                <a:gd name="connsiteX9" fmla="*/ 127701 w 183924"/>
                <a:gd name="connsiteY9" fmla="*/ 40708 h 97541"/>
                <a:gd name="connsiteX10" fmla="*/ 134762 w 183924"/>
                <a:gd name="connsiteY10" fmla="*/ 40708 h 97541"/>
                <a:gd name="connsiteX11" fmla="*/ 157774 w 183924"/>
                <a:gd name="connsiteY11" fmla="*/ 63284 h 97541"/>
                <a:gd name="connsiteX12" fmla="*/ 157774 w 183924"/>
                <a:gd name="connsiteY12" fmla="*/ 70258 h 97541"/>
                <a:gd name="connsiteX13" fmla="*/ 150801 w 183924"/>
                <a:gd name="connsiteY13" fmla="*/ 70258 h 97541"/>
                <a:gd name="connsiteX14" fmla="*/ 127788 w 183924"/>
                <a:gd name="connsiteY14" fmla="*/ 47681 h 97541"/>
                <a:gd name="connsiteX15" fmla="*/ 127788 w 183924"/>
                <a:gd name="connsiteY15" fmla="*/ 47681 h 97541"/>
                <a:gd name="connsiteX16" fmla="*/ 37046 w 183924"/>
                <a:gd name="connsiteY16" fmla="*/ 1133 h 97541"/>
                <a:gd name="connsiteX17" fmla="*/ 42015 w 183924"/>
                <a:gd name="connsiteY17" fmla="*/ 6015 h 97541"/>
                <a:gd name="connsiteX18" fmla="*/ 37134 w 183924"/>
                <a:gd name="connsiteY18" fmla="*/ 10983 h 97541"/>
                <a:gd name="connsiteX19" fmla="*/ 4969 w 183924"/>
                <a:gd name="connsiteY19" fmla="*/ 11245 h 97541"/>
                <a:gd name="connsiteX20" fmla="*/ 0 w 183924"/>
                <a:gd name="connsiteY20" fmla="*/ 6363 h 97541"/>
                <a:gd name="connsiteX21" fmla="*/ 4881 w 183924"/>
                <a:gd name="connsiteY21" fmla="*/ 1395 h 97541"/>
                <a:gd name="connsiteX22" fmla="*/ 37046 w 183924"/>
                <a:gd name="connsiteY22" fmla="*/ 1133 h 97541"/>
                <a:gd name="connsiteX23" fmla="*/ 37046 w 183924"/>
                <a:gd name="connsiteY23" fmla="*/ 1133 h 97541"/>
                <a:gd name="connsiteX24" fmla="*/ 50034 w 183924"/>
                <a:gd name="connsiteY24" fmla="*/ 41231 h 97541"/>
                <a:gd name="connsiteX25" fmla="*/ 57095 w 183924"/>
                <a:gd name="connsiteY25" fmla="*/ 41231 h 97541"/>
                <a:gd name="connsiteX26" fmla="*/ 57095 w 183924"/>
                <a:gd name="connsiteY26" fmla="*/ 48204 h 97541"/>
                <a:gd name="connsiteX27" fmla="*/ 34606 w 183924"/>
                <a:gd name="connsiteY27" fmla="*/ 71129 h 97541"/>
                <a:gd name="connsiteX28" fmla="*/ 27632 w 183924"/>
                <a:gd name="connsiteY28" fmla="*/ 71129 h 97541"/>
                <a:gd name="connsiteX29" fmla="*/ 27632 w 183924"/>
                <a:gd name="connsiteY29" fmla="*/ 64156 h 97541"/>
                <a:gd name="connsiteX30" fmla="*/ 50122 w 183924"/>
                <a:gd name="connsiteY30" fmla="*/ 41231 h 97541"/>
                <a:gd name="connsiteX31" fmla="*/ 50122 w 183924"/>
                <a:gd name="connsiteY31" fmla="*/ 41231 h 97541"/>
                <a:gd name="connsiteX32" fmla="*/ 87604 w 183924"/>
                <a:gd name="connsiteY32" fmla="*/ 60495 h 97541"/>
                <a:gd name="connsiteX33" fmla="*/ 92485 w 183924"/>
                <a:gd name="connsiteY33" fmla="*/ 55526 h 97541"/>
                <a:gd name="connsiteX34" fmla="*/ 97454 w 183924"/>
                <a:gd name="connsiteY34" fmla="*/ 60408 h 97541"/>
                <a:gd name="connsiteX35" fmla="*/ 97803 w 183924"/>
                <a:gd name="connsiteY35" fmla="*/ 92573 h 97541"/>
                <a:gd name="connsiteX36" fmla="*/ 92921 w 183924"/>
                <a:gd name="connsiteY36" fmla="*/ 97541 h 97541"/>
                <a:gd name="connsiteX37" fmla="*/ 87953 w 183924"/>
                <a:gd name="connsiteY37" fmla="*/ 92660 h 97541"/>
                <a:gd name="connsiteX38" fmla="*/ 87604 w 183924"/>
                <a:gd name="connsiteY38" fmla="*/ 60495 h 97541"/>
                <a:gd name="connsiteX39" fmla="*/ 87604 w 183924"/>
                <a:gd name="connsiteY39" fmla="*/ 60495 h 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83924" h="97541">
                  <a:moveTo>
                    <a:pt x="146878" y="10199"/>
                  </a:moveTo>
                  <a:cubicBezTo>
                    <a:pt x="144176" y="10199"/>
                    <a:pt x="141910" y="8019"/>
                    <a:pt x="141910" y="5317"/>
                  </a:cubicBezTo>
                  <a:cubicBezTo>
                    <a:pt x="141910" y="2615"/>
                    <a:pt x="144089" y="349"/>
                    <a:pt x="146791" y="349"/>
                  </a:cubicBezTo>
                  <a:lnTo>
                    <a:pt x="178956" y="0"/>
                  </a:lnTo>
                  <a:cubicBezTo>
                    <a:pt x="181658" y="0"/>
                    <a:pt x="183925" y="2179"/>
                    <a:pt x="183925" y="4881"/>
                  </a:cubicBezTo>
                  <a:cubicBezTo>
                    <a:pt x="183925" y="7584"/>
                    <a:pt x="181745" y="9850"/>
                    <a:pt x="179043" y="9850"/>
                  </a:cubicBezTo>
                  <a:lnTo>
                    <a:pt x="146878" y="10112"/>
                  </a:lnTo>
                  <a:lnTo>
                    <a:pt x="146878" y="10112"/>
                  </a:lnTo>
                  <a:close/>
                  <a:moveTo>
                    <a:pt x="127701" y="47681"/>
                  </a:moveTo>
                  <a:cubicBezTo>
                    <a:pt x="125784" y="45763"/>
                    <a:pt x="125696" y="42625"/>
                    <a:pt x="127701" y="40708"/>
                  </a:cubicBezTo>
                  <a:cubicBezTo>
                    <a:pt x="129619" y="38790"/>
                    <a:pt x="132757" y="38703"/>
                    <a:pt x="134762" y="40708"/>
                  </a:cubicBezTo>
                  <a:lnTo>
                    <a:pt x="157774" y="63284"/>
                  </a:lnTo>
                  <a:cubicBezTo>
                    <a:pt x="159692" y="65202"/>
                    <a:pt x="159779" y="68340"/>
                    <a:pt x="157774" y="70258"/>
                  </a:cubicBezTo>
                  <a:cubicBezTo>
                    <a:pt x="155857" y="72175"/>
                    <a:pt x="152719" y="72262"/>
                    <a:pt x="150801" y="70258"/>
                  </a:cubicBezTo>
                  <a:lnTo>
                    <a:pt x="127788" y="47681"/>
                  </a:lnTo>
                  <a:lnTo>
                    <a:pt x="127788" y="47681"/>
                  </a:lnTo>
                  <a:close/>
                  <a:moveTo>
                    <a:pt x="37046" y="1133"/>
                  </a:moveTo>
                  <a:cubicBezTo>
                    <a:pt x="39749" y="1133"/>
                    <a:pt x="42015" y="3312"/>
                    <a:pt x="42015" y="6015"/>
                  </a:cubicBezTo>
                  <a:cubicBezTo>
                    <a:pt x="42015" y="8717"/>
                    <a:pt x="39836" y="10983"/>
                    <a:pt x="37134" y="10983"/>
                  </a:cubicBezTo>
                  <a:lnTo>
                    <a:pt x="4969" y="11245"/>
                  </a:lnTo>
                  <a:cubicBezTo>
                    <a:pt x="2266" y="11332"/>
                    <a:pt x="0" y="9065"/>
                    <a:pt x="0" y="6363"/>
                  </a:cubicBezTo>
                  <a:cubicBezTo>
                    <a:pt x="0" y="3661"/>
                    <a:pt x="2179" y="1395"/>
                    <a:pt x="4881" y="1395"/>
                  </a:cubicBezTo>
                  <a:lnTo>
                    <a:pt x="37046" y="1133"/>
                  </a:lnTo>
                  <a:lnTo>
                    <a:pt x="37046" y="1133"/>
                  </a:lnTo>
                  <a:close/>
                  <a:moveTo>
                    <a:pt x="50034" y="41231"/>
                  </a:moveTo>
                  <a:cubicBezTo>
                    <a:pt x="51952" y="39313"/>
                    <a:pt x="55090" y="39226"/>
                    <a:pt x="57095" y="41231"/>
                  </a:cubicBezTo>
                  <a:cubicBezTo>
                    <a:pt x="59013" y="43148"/>
                    <a:pt x="59100" y="46286"/>
                    <a:pt x="57095" y="48204"/>
                  </a:cubicBezTo>
                  <a:lnTo>
                    <a:pt x="34606" y="71129"/>
                  </a:lnTo>
                  <a:cubicBezTo>
                    <a:pt x="32688" y="73047"/>
                    <a:pt x="29550" y="73134"/>
                    <a:pt x="27632" y="71129"/>
                  </a:cubicBezTo>
                  <a:cubicBezTo>
                    <a:pt x="25715" y="69212"/>
                    <a:pt x="25627" y="66073"/>
                    <a:pt x="27632" y="64156"/>
                  </a:cubicBezTo>
                  <a:lnTo>
                    <a:pt x="50122" y="41231"/>
                  </a:lnTo>
                  <a:lnTo>
                    <a:pt x="50122" y="41231"/>
                  </a:lnTo>
                  <a:close/>
                  <a:moveTo>
                    <a:pt x="87604" y="60495"/>
                  </a:moveTo>
                  <a:cubicBezTo>
                    <a:pt x="87604" y="57793"/>
                    <a:pt x="89783" y="55526"/>
                    <a:pt x="92485" y="55526"/>
                  </a:cubicBezTo>
                  <a:cubicBezTo>
                    <a:pt x="95188" y="55526"/>
                    <a:pt x="97454" y="57705"/>
                    <a:pt x="97454" y="60408"/>
                  </a:cubicBezTo>
                  <a:lnTo>
                    <a:pt x="97803" y="92573"/>
                  </a:lnTo>
                  <a:cubicBezTo>
                    <a:pt x="97803" y="95275"/>
                    <a:pt x="95623" y="97541"/>
                    <a:pt x="92921" y="97541"/>
                  </a:cubicBezTo>
                  <a:cubicBezTo>
                    <a:pt x="90219" y="97541"/>
                    <a:pt x="87953" y="95362"/>
                    <a:pt x="87953" y="92660"/>
                  </a:cubicBezTo>
                  <a:lnTo>
                    <a:pt x="87604" y="60495"/>
                  </a:lnTo>
                  <a:lnTo>
                    <a:pt x="87604" y="60495"/>
                  </a:lnTo>
                  <a:close/>
                </a:path>
              </a:pathLst>
            </a:custGeom>
            <a:solidFill>
              <a:srgbClr val="A8A8A8"/>
            </a:solidFill>
            <a:ln w="861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48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8" r:id="rId23"/>
    <p:sldLayoutId id="2147483689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5" r:id="rId30"/>
    <p:sldLayoutId id="2147483696" r:id="rId31"/>
    <p:sldLayoutId id="2147483697" r:id="rId32"/>
    <p:sldLayoutId id="2147483698" r:id="rId33"/>
    <p:sldLayoutId id="2147483699" r:id="rId34"/>
    <p:sldLayoutId id="2147483700" r:id="rId35"/>
    <p:sldLayoutId id="2147483701" r:id="rId36"/>
    <p:sldLayoutId id="2147483702" r:id="rId37"/>
    <p:sldLayoutId id="2147483703" r:id="rId38"/>
    <p:sldLayoutId id="2147483704" r:id="rId39"/>
    <p:sldLayoutId id="2147483705" r:id="rId40"/>
    <p:sldLayoutId id="2147483706" r:id="rId41"/>
  </p:sldLayoutIdLst>
  <p:txStyles>
    <p:titleStyle>
      <a:lvl1pPr algn="l" defTabSz="914399" rtl="0" eaLnBrk="1" latinLnBrk="0" hangingPunct="1">
        <a:lnSpc>
          <a:spcPct val="70000"/>
        </a:lnSpc>
        <a:spcBef>
          <a:spcPct val="0"/>
        </a:spcBef>
        <a:buNone/>
        <a:defRPr sz="2800" kern="1200">
          <a:solidFill>
            <a:schemeClr val="accent2"/>
          </a:solidFill>
          <a:latin typeface="Raleway" panose="020B0503030101060003" pitchFamily="34" charset="0"/>
          <a:ea typeface="+mj-ea"/>
          <a:cs typeface="+mj-cs"/>
        </a:defRPr>
      </a:lvl1pPr>
    </p:titleStyle>
    <p:bodyStyle>
      <a:lvl1pPr marL="0" indent="0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FontTx/>
        <a:buNone/>
        <a:defRPr sz="15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FontTx/>
        <a:buNone/>
        <a:defRPr sz="15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80974" indent="-180974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ClrTx/>
        <a:buFont typeface="Arial" panose="020B0604020202020204" pitchFamily="34" charset="0"/>
        <a:buChar char="•"/>
        <a:defRPr sz="15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361951" indent="-180974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ClrTx/>
        <a:buFont typeface="Arial" panose="020B0604020202020204" pitchFamily="34" charset="0"/>
        <a:buChar char="-"/>
        <a:defRPr sz="15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542926" indent="-180974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ClrTx/>
        <a:buFont typeface="Arial" panose="020B0604020202020204" pitchFamily="34" charset="0"/>
        <a:buChar char="•"/>
        <a:defRPr sz="15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719139" indent="-180974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896938" indent="-177800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Clr>
          <a:schemeClr val="tx2"/>
        </a:buClr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7pPr>
      <a:lvl8pPr marL="1074739" indent="-177800" algn="l" defTabSz="914399" rtl="0" eaLnBrk="1" latinLnBrk="0" hangingPunct="1">
        <a:lnSpc>
          <a:spcPct val="100000"/>
        </a:lnSpc>
        <a:spcBef>
          <a:spcPts val="0"/>
        </a:spcBef>
        <a:spcAft>
          <a:spcPts val="601"/>
        </a:spcAft>
        <a:buClr>
          <a:schemeClr val="tx2"/>
        </a:buClr>
        <a:buFont typeface="Arial" panose="020B0604020202020204" pitchFamily="34" charset="0"/>
        <a:buChar char="-"/>
        <a:defRPr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1257300" indent="-182562" algn="l" defTabSz="91439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99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1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399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480">
          <p15:clr>
            <a:srgbClr val="F26B43"/>
          </p15:clr>
        </p15:guide>
        <p15:guide id="3" pos="7200">
          <p15:clr>
            <a:srgbClr val="F26B43"/>
          </p15:clr>
        </p15:guide>
        <p15:guide id="4" orient="horz" pos="912">
          <p15:clr>
            <a:srgbClr val="F26B43"/>
          </p15:clr>
        </p15:guide>
        <p15:guide id="5" orient="horz" pos="816">
          <p15:clr>
            <a:srgbClr val="F26B43"/>
          </p15:clr>
        </p15:guide>
        <p15:guide id="6" orient="horz" pos="456">
          <p15:clr>
            <a:srgbClr val="F26B43"/>
          </p15:clr>
        </p15:guide>
        <p15:guide id="7" orient="horz" pos="379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antoor hal" descr="Afbeelding met vloer, binnen, gebouw, hout&#10;&#10;Automatisch gegenereerde beschrijving">
            <a:extLst>
              <a:ext uri="{FF2B5EF4-FFF2-40B4-BE49-F238E27FC236}">
                <a16:creationId xmlns:a16="http://schemas.microsoft.com/office/drawing/2014/main" id="{E808DF9F-A29A-4844-6AB0-9FDD654189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4" y="-1"/>
            <a:ext cx="12186276" cy="4860001"/>
          </a:xfrm>
          <a:prstGeom prst="rect">
            <a:avLst/>
          </a:prstGeom>
        </p:spPr>
      </p:pic>
      <p:sp>
        <p:nvSpPr>
          <p:cNvPr id="6" name="Donker filter">
            <a:extLst>
              <a:ext uri="{FF2B5EF4-FFF2-40B4-BE49-F238E27FC236}">
                <a16:creationId xmlns:a16="http://schemas.microsoft.com/office/drawing/2014/main" id="{06E8B4E4-6C9F-A2BB-144E-50ADFF6F250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862" y="0"/>
            <a:ext cx="12186276" cy="4860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ndertitel 9">
            <a:extLst>
              <a:ext uri="{FF2B5EF4-FFF2-40B4-BE49-F238E27FC236}">
                <a16:creationId xmlns:a16="http://schemas.microsoft.com/office/drawing/2014/main" id="{2382D036-E635-796E-977C-35A3337DEE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Richard Weurding</a:t>
            </a:r>
          </a:p>
          <a:p>
            <a:r>
              <a:rPr lang="nl-NL" dirty="0"/>
              <a:t>UvA symposium, 24 november 2023</a:t>
            </a:r>
          </a:p>
        </p:txBody>
      </p:sp>
      <p:sp>
        <p:nvSpPr>
          <p:cNvPr id="9" name="Titel">
            <a:extLst>
              <a:ext uri="{FF2B5EF4-FFF2-40B4-BE49-F238E27FC236}">
                <a16:creationId xmlns:a16="http://schemas.microsoft.com/office/drawing/2014/main" id="{F88F34CB-A722-041C-1845-BC1DE75C1C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Duurzaamheid in Solvency II</a:t>
            </a:r>
          </a:p>
        </p:txBody>
      </p:sp>
    </p:spTree>
    <p:extLst>
      <p:ext uri="{BB962C8B-B14F-4D97-AF65-F5344CB8AC3E}">
        <p14:creationId xmlns:p14="http://schemas.microsoft.com/office/powerpoint/2010/main" val="2212027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Klimaatverdrag Parijs 2015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0970255" cy="4812233"/>
          </a:xfrm>
          <a:prstGeom prst="roundRect">
            <a:avLst>
              <a:gd name="adj" fmla="val 4799"/>
            </a:avLst>
          </a:prstGeom>
        </p:spPr>
        <p:txBody>
          <a:bodyPr>
            <a:noAutofit/>
          </a:bodyPr>
          <a:lstStyle/>
          <a:p>
            <a:r>
              <a:rPr lang="nl-NL" sz="2300" b="1" dirty="0">
                <a:solidFill>
                  <a:srgbClr val="4D4D4D"/>
                </a:solidFill>
                <a:latin typeface="Raleway" panose="020B0503030101060003" pitchFamily="34" charset="0"/>
              </a:rPr>
              <a:t>fysieke risico’s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300" dirty="0">
                <a:solidFill>
                  <a:srgbClr val="4D4D4D"/>
                </a:solidFill>
                <a:latin typeface="Raleway" panose="020B0503030101060003" pitchFamily="34" charset="0"/>
              </a:rPr>
              <a:t>de impact op verplichtingen van verzekeraars en de waarde van de beleggingen door klimaat- en weer- gerelateerde gebeurtenissen </a:t>
            </a:r>
          </a:p>
          <a:p>
            <a:r>
              <a:rPr lang="nl-NL" sz="2300" b="1" dirty="0">
                <a:solidFill>
                  <a:srgbClr val="4D4D4D"/>
                </a:solidFill>
                <a:latin typeface="Raleway" panose="020B0503030101060003" pitchFamily="34" charset="0"/>
              </a:rPr>
              <a:t>aansprakelijkheidsrisico’s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300" dirty="0">
                <a:solidFill>
                  <a:srgbClr val="4D4D4D"/>
                </a:solidFill>
                <a:latin typeface="Raleway" panose="020B0503030101060003" pitchFamily="34" charset="0"/>
              </a:rPr>
              <a:t>als slachtoffers van de effecten van klimaatverandering schadevergoeding gaan eisen van bedrijven die zij verantwoordelijk houden (bijv. exploitanten van fossiele delfstoffen) </a:t>
            </a:r>
          </a:p>
          <a:p>
            <a:r>
              <a:rPr lang="nl-NL" sz="2300" b="1" dirty="0">
                <a:solidFill>
                  <a:srgbClr val="4D4D4D"/>
                </a:solidFill>
                <a:latin typeface="Raleway" panose="020B0503030101060003" pitchFamily="34" charset="0"/>
              </a:rPr>
              <a:t>transitierisico’s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300" dirty="0">
                <a:solidFill>
                  <a:srgbClr val="4D4D4D"/>
                </a:solidFill>
                <a:latin typeface="Raleway" panose="020B0503030101060003" pitchFamily="34" charset="0"/>
              </a:rPr>
              <a:t>doordat de maatschappij zich aanpast aan klimaatverandering (zoals de energietransitie), die tot </a:t>
            </a:r>
            <a:r>
              <a:rPr lang="nl-NL" sz="2300" dirty="0" err="1">
                <a:solidFill>
                  <a:srgbClr val="4D4D4D"/>
                </a:solidFill>
                <a:latin typeface="Raleway" panose="020B0503030101060003" pitchFamily="34" charset="0"/>
              </a:rPr>
              <a:t>stranded</a:t>
            </a:r>
            <a:r>
              <a:rPr lang="nl-NL" sz="2300" dirty="0">
                <a:solidFill>
                  <a:srgbClr val="4D4D4D"/>
                </a:solidFill>
                <a:latin typeface="Raleway" panose="020B0503030101060003" pitchFamily="34" charset="0"/>
              </a:rPr>
              <a:t> assets kan leiden. </a:t>
            </a:r>
            <a:r>
              <a:rPr lang="nl-NL" sz="2300" dirty="0" err="1">
                <a:solidFill>
                  <a:srgbClr val="4D4D4D"/>
                </a:solidFill>
                <a:latin typeface="Raleway" panose="020B0503030101060003" pitchFamily="34" charset="0"/>
              </a:rPr>
              <a:t>Stranded</a:t>
            </a:r>
            <a:r>
              <a:rPr lang="nl-NL" sz="2300" dirty="0">
                <a:solidFill>
                  <a:srgbClr val="4D4D4D"/>
                </a:solidFill>
                <a:latin typeface="Raleway" panose="020B0503030101060003" pitchFamily="34" charset="0"/>
              </a:rPr>
              <a:t> assets zijn beleggingen die door beleidswijziging van de overheid onverkoopbaar worden</a:t>
            </a:r>
          </a:p>
        </p:txBody>
      </p:sp>
    </p:spTree>
    <p:extLst>
      <p:ext uri="{BB962C8B-B14F-4D97-AF65-F5344CB8AC3E}">
        <p14:creationId xmlns:p14="http://schemas.microsoft.com/office/powerpoint/2010/main" val="4237020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EIOPA opinion Sustainability within S II</a:t>
            </a:r>
            <a:endParaRPr lang="nl-NL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0970255" cy="4039723"/>
          </a:xfrm>
          <a:prstGeom prst="roundRect">
            <a:avLst>
              <a:gd name="adj" fmla="val 5148"/>
            </a:avLst>
          </a:prstGeo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Waarderingsprincipes van S II voor activa zijn risico-neutraal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Duurzaamheidsrisico’s zitten in bestaande risico-modules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S II neemt aan dat alle relevante risico’s in de marktprijzen van activa zitten</a:t>
            </a:r>
          </a:p>
          <a:p>
            <a:pPr lvl="2" indent="-4572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4D4D4D"/>
                </a:solidFill>
                <a:latin typeface="Raleway" panose="020B0503030101060003" pitchFamily="34" charset="0"/>
              </a:rPr>
              <a:t>Is niet zo door </a:t>
            </a:r>
            <a:r>
              <a:rPr lang="nl-NL" sz="2400" b="1" dirty="0">
                <a:solidFill>
                  <a:srgbClr val="4D4D4D"/>
                </a:solidFill>
                <a:latin typeface="Raleway" panose="020B0503030101060003" pitchFamily="34" charset="0"/>
              </a:rPr>
              <a:t>slechte datakwaliteit </a:t>
            </a:r>
            <a:r>
              <a:rPr lang="nl-NL" sz="2400" dirty="0">
                <a:solidFill>
                  <a:srgbClr val="4D4D4D"/>
                </a:solidFill>
                <a:latin typeface="Raleway" panose="020B0503030101060003" pitchFamily="34" charset="0"/>
              </a:rPr>
              <a:t>en </a:t>
            </a:r>
            <a:r>
              <a:rPr lang="nl-NL" sz="2400" b="1" dirty="0">
                <a:solidFill>
                  <a:srgbClr val="4D4D4D"/>
                </a:solidFill>
                <a:latin typeface="Raleway" panose="020B0503030101060003" pitchFamily="34" charset="0"/>
              </a:rPr>
              <a:t>externe effecten </a:t>
            </a:r>
            <a:r>
              <a:rPr lang="nl-NL" sz="2400" dirty="0">
                <a:solidFill>
                  <a:srgbClr val="4D4D4D"/>
                </a:solidFill>
                <a:latin typeface="Raleway" panose="020B0503030101060003" pitchFamily="34" charset="0"/>
              </a:rPr>
              <a:t>van menselijke activiteiten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ORSA is passend instrument</a:t>
            </a:r>
          </a:p>
        </p:txBody>
      </p:sp>
    </p:spTree>
    <p:extLst>
      <p:ext uri="{BB962C8B-B14F-4D97-AF65-F5344CB8AC3E}">
        <p14:creationId xmlns:p14="http://schemas.microsoft.com/office/powerpoint/2010/main" val="4045115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Duurzaamheid</a:t>
            </a:r>
            <a:r>
              <a:rPr lang="en-US" dirty="0"/>
              <a:t> in Review 2020 Solvency II</a:t>
            </a:r>
            <a:endParaRPr lang="nl-NL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7"/>
            <a:ext cx="10970255" cy="3204150"/>
          </a:xfrm>
          <a:prstGeom prst="roundRect">
            <a:avLst>
              <a:gd name="adj" fmla="val 5148"/>
            </a:avLst>
          </a:prstGeo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Transitieplannen (ook in CSDDD, CSRD/ESRS)</a:t>
            </a:r>
          </a:p>
          <a:p>
            <a:endParaRPr lang="nl-NL" sz="2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EIOPA onderzoekt green </a:t>
            </a:r>
            <a:r>
              <a:rPr lang="nl-NL" sz="2800" dirty="0" err="1"/>
              <a:t>supporting</a:t>
            </a:r>
            <a:r>
              <a:rPr lang="nl-NL" sz="2800" dirty="0"/>
              <a:t> factor en </a:t>
            </a:r>
            <a:r>
              <a:rPr lang="nl-NL" sz="2800" dirty="0" err="1"/>
              <a:t>brown</a:t>
            </a:r>
            <a:r>
              <a:rPr lang="nl-NL" sz="2800" dirty="0"/>
              <a:t> </a:t>
            </a:r>
            <a:r>
              <a:rPr lang="nl-NL" sz="2800" dirty="0" err="1"/>
              <a:t>penalising</a:t>
            </a:r>
            <a:r>
              <a:rPr lang="nl-NL" sz="2800" dirty="0"/>
              <a:t> factor</a:t>
            </a:r>
          </a:p>
          <a:p>
            <a:endParaRPr lang="nl-NL" sz="2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2800" dirty="0"/>
              <a:t>Risicomodule natuurrampen (standaardformule) </a:t>
            </a:r>
          </a:p>
        </p:txBody>
      </p:sp>
    </p:spTree>
    <p:extLst>
      <p:ext uri="{BB962C8B-B14F-4D97-AF65-F5344CB8AC3E}">
        <p14:creationId xmlns:p14="http://schemas.microsoft.com/office/powerpoint/2010/main" val="3069631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Transitieplannen</a:t>
            </a:r>
            <a:endParaRPr lang="nl-NL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0970255" cy="4516385"/>
          </a:xfrm>
          <a:prstGeom prst="roundRect">
            <a:avLst>
              <a:gd name="adj" fmla="val 5148"/>
            </a:avLst>
          </a:prstGeo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Specifieke</a:t>
            </a:r>
            <a:r>
              <a:rPr lang="en-US" sz="2800" dirty="0"/>
              <a:t> </a:t>
            </a:r>
            <a:r>
              <a:rPr lang="en-US" sz="2800" dirty="0" err="1"/>
              <a:t>plannen</a:t>
            </a:r>
            <a:r>
              <a:rPr lang="en-US" sz="2800" dirty="0"/>
              <a:t>, </a:t>
            </a:r>
            <a:r>
              <a:rPr lang="en-US" sz="2800" dirty="0" err="1"/>
              <a:t>kwantificeerbare</a:t>
            </a:r>
            <a:r>
              <a:rPr lang="en-US" sz="2800" dirty="0"/>
              <a:t> </a:t>
            </a:r>
            <a:r>
              <a:rPr lang="en-US" sz="2800" dirty="0" err="1"/>
              <a:t>doelen</a:t>
            </a:r>
            <a:r>
              <a:rPr lang="en-US" sz="2800" dirty="0"/>
              <a:t> &amp; </a:t>
            </a:r>
            <a:r>
              <a:rPr lang="en-US" sz="2800" dirty="0" err="1"/>
              <a:t>processen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om </a:t>
            </a:r>
            <a:r>
              <a:rPr lang="en-US" sz="2800" dirty="0" err="1"/>
              <a:t>klimaatrisico’s</a:t>
            </a:r>
            <a:r>
              <a:rPr lang="en-US" sz="2800" dirty="0"/>
              <a:t> </a:t>
            </a:r>
            <a:r>
              <a:rPr lang="en-US" sz="2800" dirty="0" err="1"/>
              <a:t>te</a:t>
            </a:r>
            <a:r>
              <a:rPr lang="en-US" sz="2800" dirty="0"/>
              <a:t> </a:t>
            </a:r>
            <a:r>
              <a:rPr lang="en-US" sz="2800" dirty="0" err="1"/>
              <a:t>adresseren</a:t>
            </a:r>
            <a:r>
              <a:rPr lang="en-US" sz="28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inclusief</a:t>
            </a:r>
            <a:r>
              <a:rPr lang="en-US" sz="2800" dirty="0"/>
              <a:t> </a:t>
            </a:r>
            <a:r>
              <a:rPr lang="en-US" sz="2800" dirty="0" err="1"/>
              <a:t>transitierisico’s</a:t>
            </a:r>
            <a:r>
              <a:rPr lang="en-US" sz="28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richting</a:t>
            </a:r>
            <a:r>
              <a:rPr lang="en-US" sz="2800" dirty="0"/>
              <a:t> het </a:t>
            </a:r>
            <a:r>
              <a:rPr lang="en-US" sz="2800" dirty="0" err="1"/>
              <a:t>doel</a:t>
            </a:r>
            <a:r>
              <a:rPr lang="en-US" sz="2800" dirty="0"/>
              <a:t> van </a:t>
            </a:r>
            <a:r>
              <a:rPr lang="en-US" sz="2800" dirty="0" err="1"/>
              <a:t>klimaatneutraliteit</a:t>
            </a:r>
            <a:r>
              <a:rPr lang="en-US" sz="2800" dirty="0"/>
              <a:t> in 2050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conform de </a:t>
            </a:r>
            <a:r>
              <a:rPr lang="en-US" sz="2800" dirty="0" err="1"/>
              <a:t>Europese</a:t>
            </a:r>
            <a:r>
              <a:rPr lang="en-US" sz="2800" dirty="0"/>
              <a:t> </a:t>
            </a:r>
            <a:r>
              <a:rPr lang="en-US" sz="2800" dirty="0" err="1"/>
              <a:t>klimaatwet</a:t>
            </a:r>
            <a:r>
              <a:rPr lang="en-US" sz="2800" dirty="0"/>
              <a:t> (</a:t>
            </a:r>
            <a:r>
              <a:rPr lang="en-US" sz="2000" dirty="0" err="1">
                <a:solidFill>
                  <a:schemeClr val="tx1"/>
                </a:solidFill>
              </a:rPr>
              <a:t>Verordening</a:t>
            </a:r>
            <a:r>
              <a:rPr lang="en-US" sz="2000" dirty="0">
                <a:solidFill>
                  <a:schemeClr val="tx1"/>
                </a:solidFill>
              </a:rPr>
              <a:t> (EU) 2021/1119)</a:t>
            </a:r>
            <a:endParaRPr lang="nl-NL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02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Green supporting– </a:t>
            </a:r>
            <a:r>
              <a:rPr lang="en-US" dirty="0" err="1"/>
              <a:t>en</a:t>
            </a:r>
            <a:r>
              <a:rPr lang="en-US" dirty="0"/>
              <a:t> brown </a:t>
            </a:r>
            <a:r>
              <a:rPr lang="en-US" dirty="0" err="1"/>
              <a:t>penalising</a:t>
            </a:r>
            <a:r>
              <a:rPr lang="en-US" dirty="0"/>
              <a:t> factor</a:t>
            </a:r>
            <a:endParaRPr lang="nl-NL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7"/>
            <a:ext cx="10970255" cy="3346040"/>
          </a:xfrm>
          <a:prstGeom prst="roundRect">
            <a:avLst>
              <a:gd name="adj" fmla="val 5497"/>
            </a:avLst>
          </a:prstGeo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err="1"/>
              <a:t>Kapitaaleisen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</a:t>
            </a:r>
            <a:r>
              <a:rPr lang="en-US" sz="2800" dirty="0" err="1"/>
              <a:t>banken</a:t>
            </a:r>
            <a:r>
              <a:rPr lang="en-US" sz="2800" dirty="0"/>
              <a:t>: </a:t>
            </a:r>
            <a:r>
              <a:rPr lang="en-US" sz="2800" dirty="0" err="1"/>
              <a:t>ook</a:t>
            </a:r>
            <a:r>
              <a:rPr lang="en-US" sz="2800" dirty="0"/>
              <a:t> </a:t>
            </a:r>
            <a:r>
              <a:rPr lang="en-US" sz="2800" dirty="0" err="1"/>
              <a:t>geschikt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Verzekeraars?</a:t>
            </a:r>
          </a:p>
          <a:p>
            <a:endParaRPr lang="en-US" sz="2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EIOPA </a:t>
            </a:r>
            <a:r>
              <a:rPr lang="en-US" sz="2800" dirty="0" err="1"/>
              <a:t>heeft</a:t>
            </a:r>
            <a:r>
              <a:rPr lang="en-US" sz="2800" dirty="0"/>
              <a:t> </a:t>
            </a:r>
            <a:r>
              <a:rPr lang="en-US" sz="2800" dirty="0" err="1"/>
              <a:t>opdracht</a:t>
            </a:r>
            <a:r>
              <a:rPr lang="en-US" sz="2800" dirty="0"/>
              <a:t> </a:t>
            </a:r>
            <a:r>
              <a:rPr lang="en-US" sz="2800" dirty="0" err="1"/>
              <a:t>te</a:t>
            </a:r>
            <a:r>
              <a:rPr lang="en-US" sz="2800" dirty="0"/>
              <a:t> </a:t>
            </a:r>
            <a:r>
              <a:rPr lang="en-US" sz="2800" dirty="0" err="1"/>
              <a:t>onderzoeken</a:t>
            </a:r>
            <a:r>
              <a:rPr lang="en-US" sz="2800" dirty="0"/>
              <a:t> of </a:t>
            </a:r>
            <a:r>
              <a:rPr lang="en-US" sz="2800" dirty="0" err="1"/>
              <a:t>dit</a:t>
            </a:r>
            <a:r>
              <a:rPr lang="en-US" sz="2800" dirty="0"/>
              <a:t> </a:t>
            </a:r>
            <a:r>
              <a:rPr lang="en-US" sz="2800" dirty="0" err="1"/>
              <a:t>ook</a:t>
            </a:r>
            <a:r>
              <a:rPr lang="en-US" sz="2800" dirty="0"/>
              <a:t> </a:t>
            </a:r>
            <a:r>
              <a:rPr lang="en-US" sz="2800" dirty="0" err="1"/>
              <a:t>bij</a:t>
            </a:r>
            <a:r>
              <a:rPr lang="en-US" sz="2800" dirty="0"/>
              <a:t> </a:t>
            </a:r>
            <a:r>
              <a:rPr lang="en-US" sz="2800" dirty="0" err="1"/>
              <a:t>verzekeraars</a:t>
            </a:r>
            <a:r>
              <a:rPr lang="en-US" sz="2800" dirty="0"/>
              <a:t> </a:t>
            </a:r>
            <a:r>
              <a:rPr lang="en-US" sz="2800" dirty="0" err="1"/>
              <a:t>kan</a:t>
            </a:r>
            <a:endParaRPr lang="en-US" sz="2800" dirty="0"/>
          </a:p>
          <a:p>
            <a:endParaRPr lang="en-US" sz="28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/>
              <a:t>Maar: ORSA – Is het in het </a:t>
            </a:r>
            <a:r>
              <a:rPr lang="en-US" sz="2800" dirty="0" err="1"/>
              <a:t>belang</a:t>
            </a:r>
            <a:r>
              <a:rPr lang="en-US" sz="2800" dirty="0"/>
              <a:t> van de </a:t>
            </a:r>
            <a:r>
              <a:rPr lang="en-US" sz="2800" dirty="0" err="1"/>
              <a:t>polishouders</a:t>
            </a:r>
            <a:r>
              <a:rPr lang="en-US" sz="2800" dirty="0"/>
              <a:t>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616752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 10">
            <a:extLst>
              <a:ext uri="{FF2B5EF4-FFF2-40B4-BE49-F238E27FC236}">
                <a16:creationId xmlns:a16="http://schemas.microsoft.com/office/drawing/2014/main" id="{300D0923-5C89-550C-7C1A-29E921D62C20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5018968F-E402-DB70-38DD-2E20B696A04A}"/>
                </a:ext>
              </a:extLst>
            </p:cNvPr>
            <p:cNvSpPr/>
            <p:nvPr/>
          </p:nvSpPr>
          <p:spPr>
            <a:xfrm>
              <a:off x="0" y="0"/>
              <a:ext cx="12192000" cy="6857999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65F2BEB6-8952-0FB6-8CB9-DF3FDBAF8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870" y="558000"/>
              <a:ext cx="11452260" cy="6300000"/>
            </a:xfrm>
            <a:prstGeom prst="rect">
              <a:avLst/>
            </a:prstGeom>
          </p:spPr>
        </p:pic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360C31EB-EB1A-42A5-E172-D6BFDC93F551}"/>
                </a:ext>
              </a:extLst>
            </p:cNvPr>
            <p:cNvSpPr/>
            <p:nvPr/>
          </p:nvSpPr>
          <p:spPr>
            <a:xfrm>
              <a:off x="0" y="85725"/>
              <a:ext cx="12192000" cy="1052475"/>
            </a:xfrm>
            <a:prstGeom prst="rect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itel 6">
            <a:extLst>
              <a:ext uri="{FF2B5EF4-FFF2-40B4-BE49-F238E27FC236}">
                <a16:creationId xmlns:a16="http://schemas.microsoft.com/office/drawing/2014/main" id="{04BE4702-00F8-814C-1606-261B311FD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Natuurrampen: weerschade naar tijd</a:t>
            </a:r>
          </a:p>
        </p:txBody>
      </p:sp>
    </p:spTree>
    <p:extLst>
      <p:ext uri="{BB962C8B-B14F-4D97-AF65-F5344CB8AC3E}">
        <p14:creationId xmlns:p14="http://schemas.microsoft.com/office/powerpoint/2010/main" val="3939108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4">
            <a:extLst>
              <a:ext uri="{FF2B5EF4-FFF2-40B4-BE49-F238E27FC236}">
                <a16:creationId xmlns:a16="http://schemas.microsoft.com/office/drawing/2014/main" id="{59677979-7E04-AE3D-90E0-41B879E24E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Schade voorkomen: </a:t>
            </a:r>
            <a:r>
              <a:rPr lang="nl-NL" dirty="0" err="1"/>
              <a:t>Early</a:t>
            </a:r>
            <a:r>
              <a:rPr lang="nl-NL" dirty="0"/>
              <a:t> </a:t>
            </a:r>
            <a:r>
              <a:rPr lang="nl-NL" dirty="0" err="1"/>
              <a:t>Warning</a:t>
            </a:r>
            <a:endParaRPr lang="nl-NL" sz="3600" dirty="0"/>
          </a:p>
        </p:txBody>
      </p:sp>
      <p:pic>
        <p:nvPicPr>
          <p:cNvPr id="2" name="Afbeelding 2">
            <a:extLst>
              <a:ext uri="{FF2B5EF4-FFF2-40B4-BE49-F238E27FC236}">
                <a16:creationId xmlns:a16="http://schemas.microsoft.com/office/drawing/2014/main" id="{49935321-54C4-5D28-5C67-F265419041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836" y="1386781"/>
            <a:ext cx="6213240" cy="516575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B33C6761-512A-47E2-6EA1-DE1D3D5D58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643" y="1307625"/>
            <a:ext cx="3644965" cy="51480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AF6E8F2C-D188-9AA3-B42D-723C294EB702}"/>
              </a:ext>
            </a:extLst>
          </p:cNvPr>
          <p:cNvSpPr/>
          <p:nvPr/>
        </p:nvSpPr>
        <p:spPr>
          <a:xfrm>
            <a:off x="7855667" y="5926666"/>
            <a:ext cx="381257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https://www.knmi.nl/kennis-en-datacentrum/uitleg/early-warning-centre</a:t>
            </a:r>
          </a:p>
        </p:txBody>
      </p:sp>
    </p:spTree>
    <p:extLst>
      <p:ext uri="{BB962C8B-B14F-4D97-AF65-F5344CB8AC3E}">
        <p14:creationId xmlns:p14="http://schemas.microsoft.com/office/powerpoint/2010/main" val="3864248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4">
            <a:extLst>
              <a:ext uri="{FF2B5EF4-FFF2-40B4-BE49-F238E27FC236}">
                <a16:creationId xmlns:a16="http://schemas.microsoft.com/office/drawing/2014/main" id="{59677979-7E04-AE3D-90E0-41B879E24E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/>
              <a:t>Toekomstige indeling Nederland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E6E6FBC2-D03D-5DA5-4C2E-B54C619B09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7" t="1200" r="30479" b="5184"/>
          <a:stretch/>
        </p:blipFill>
        <p:spPr>
          <a:xfrm>
            <a:off x="4521200" y="1080000"/>
            <a:ext cx="4258821" cy="57780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E3E2401-DC12-8181-CA2C-E675F759AC6C}"/>
              </a:ext>
            </a:extLst>
          </p:cNvPr>
          <p:cNvSpPr txBox="1"/>
          <p:nvPr/>
        </p:nvSpPr>
        <p:spPr>
          <a:xfrm>
            <a:off x="218440" y="2570480"/>
            <a:ext cx="4006602" cy="733663"/>
          </a:xfrm>
          <a:prstGeom prst="rightArrow">
            <a:avLst/>
          </a:prstGeom>
          <a:solidFill>
            <a:srgbClr val="58A618"/>
          </a:solidFill>
        </p:spPr>
        <p:txBody>
          <a:bodyPr wrap="square" rtlCol="0"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Nieuwbouw op de juiste plekken</a:t>
            </a:r>
          </a:p>
        </p:txBody>
      </p:sp>
    </p:spTree>
    <p:extLst>
      <p:ext uri="{BB962C8B-B14F-4D97-AF65-F5344CB8AC3E}">
        <p14:creationId xmlns:p14="http://schemas.microsoft.com/office/powerpoint/2010/main" val="934769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4">
            <a:extLst>
              <a:ext uri="{FF2B5EF4-FFF2-40B4-BE49-F238E27FC236}">
                <a16:creationId xmlns:a16="http://schemas.microsoft.com/office/drawing/2014/main" id="{59677979-7E04-AE3D-90E0-41B879E24E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Verzekerbaarheid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8AA060F-E253-3618-E9E0-E8F9CE37F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555"/>
            <a:ext cx="12192001" cy="4277895"/>
          </a:xfrm>
          <a:prstGeom prst="rect">
            <a:avLst/>
          </a:prstGeom>
        </p:spPr>
      </p:pic>
      <p:sp>
        <p:nvSpPr>
          <p:cNvPr id="5" name="Tijdelijke aanduiding voor tekst 13">
            <a:extLst>
              <a:ext uri="{FF2B5EF4-FFF2-40B4-BE49-F238E27FC236}">
                <a16:creationId xmlns:a16="http://schemas.microsoft.com/office/drawing/2014/main" id="{C765FA87-7826-7185-E543-46CF97306B06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419100" y="1244601"/>
            <a:ext cx="11258550" cy="1930400"/>
          </a:xfrm>
          <a:prstGeom prst="roundRect">
            <a:avLst>
              <a:gd name="adj" fmla="val 5497"/>
            </a:avLst>
          </a:prstGeo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Storm, natuurbrand, hagel, bliksem, sneeuw, neerslag goed verzekerbaar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Overstroming secundaire keringen inmiddels ook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/>
              <a:t>Primaire keringen </a:t>
            </a:r>
            <a:r>
              <a:rPr lang="nl-NL" sz="2800" u="sng" dirty="0"/>
              <a:t>niet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682670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CM">
            <a:extLst>
              <a:ext uri="{FF2B5EF4-FFF2-40B4-BE49-F238E27FC236}">
                <a16:creationId xmlns:a16="http://schemas.microsoft.com/office/drawing/2014/main" id="{D530F3A7-0A4F-D205-465F-7E445151551D}"/>
              </a:ext>
            </a:extLst>
          </p:cNvPr>
          <p:cNvSpPr txBox="1"/>
          <p:nvPr/>
        </p:nvSpPr>
        <p:spPr>
          <a:xfrm>
            <a:off x="8357619" y="1079466"/>
            <a:ext cx="1936168" cy="856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60" rIns="22860">
            <a:normAutofit/>
          </a:bodyPr>
          <a:lstStyle>
            <a:lvl1pPr defTabSz="825500">
              <a:defRPr sz="4100" b="1">
                <a:solidFill>
                  <a:srgbClr val="000000"/>
                </a:solidFill>
                <a:latin typeface="Arial Nova"/>
                <a:ea typeface="Arial Nova"/>
                <a:cs typeface="Arial Nova"/>
                <a:sym typeface="Arial Nova"/>
              </a:defRPr>
            </a:lvl1pPr>
          </a:lstStyle>
          <a:p>
            <a:pPr algn="ctr" defTabSz="412750" hangingPunct="0"/>
            <a:endParaRPr sz="2050" kern="0"/>
          </a:p>
        </p:txBody>
      </p:sp>
      <p:sp>
        <p:nvSpPr>
          <p:cNvPr id="3" name="Titel 24">
            <a:extLst>
              <a:ext uri="{FF2B5EF4-FFF2-40B4-BE49-F238E27FC236}">
                <a16:creationId xmlns:a16="http://schemas.microsoft.com/office/drawing/2014/main" id="{C18A4B47-6E94-A0A2-79FA-B5F16CB224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00000"/>
          </a:xfrm>
          <a:custGeom>
            <a:avLst/>
            <a:gdLst>
              <a:gd name="connsiteX0" fmla="*/ 0 w 12192000"/>
              <a:gd name="connsiteY0" fmla="*/ 0 h 900000"/>
              <a:gd name="connsiteX1" fmla="*/ 11920651 w 12192000"/>
              <a:gd name="connsiteY1" fmla="*/ 0 h 900000"/>
              <a:gd name="connsiteX2" fmla="*/ 11579622 w 12192000"/>
              <a:gd name="connsiteY2" fmla="*/ 729949 h 900000"/>
              <a:gd name="connsiteX3" fmla="*/ 11587702 w 12192000"/>
              <a:gd name="connsiteY3" fmla="*/ 743970 h 900000"/>
              <a:gd name="connsiteX4" fmla="*/ 12025253 w 12192000"/>
              <a:gd name="connsiteY4" fmla="*/ 0 h 900000"/>
              <a:gd name="connsiteX5" fmla="*/ 12039705 w 12192000"/>
              <a:gd name="connsiteY5" fmla="*/ 0 h 900000"/>
              <a:gd name="connsiteX6" fmla="*/ 11640818 w 12192000"/>
              <a:gd name="connsiteY6" fmla="*/ 836138 h 900000"/>
              <a:gd name="connsiteX7" fmla="*/ 11645113 w 12192000"/>
              <a:gd name="connsiteY7" fmla="*/ 843591 h 900000"/>
              <a:gd name="connsiteX8" fmla="*/ 12133017 w 12192000"/>
              <a:gd name="connsiteY8" fmla="*/ 0 h 900000"/>
              <a:gd name="connsiteX9" fmla="*/ 12192000 w 12192000"/>
              <a:gd name="connsiteY9" fmla="*/ 0 h 900000"/>
              <a:gd name="connsiteX10" fmla="*/ 12192000 w 12192000"/>
              <a:gd name="connsiteY10" fmla="*/ 900000 h 900000"/>
              <a:gd name="connsiteX11" fmla="*/ 0 w 12192000"/>
              <a:gd name="connsiteY11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900000">
                <a:moveTo>
                  <a:pt x="0" y="0"/>
                </a:moveTo>
                <a:lnTo>
                  <a:pt x="11920651" y="0"/>
                </a:lnTo>
                <a:lnTo>
                  <a:pt x="11579622" y="729949"/>
                </a:lnTo>
                <a:lnTo>
                  <a:pt x="11587702" y="743970"/>
                </a:lnTo>
                <a:lnTo>
                  <a:pt x="12025253" y="0"/>
                </a:lnTo>
                <a:lnTo>
                  <a:pt x="12039705" y="0"/>
                </a:lnTo>
                <a:lnTo>
                  <a:pt x="11640818" y="836138"/>
                </a:lnTo>
                <a:lnTo>
                  <a:pt x="11645113" y="843591"/>
                </a:lnTo>
                <a:lnTo>
                  <a:pt x="12133017" y="0"/>
                </a:lnTo>
                <a:lnTo>
                  <a:pt x="12192000" y="0"/>
                </a:lnTo>
                <a:lnTo>
                  <a:pt x="12192000" y="900000"/>
                </a:lnTo>
                <a:lnTo>
                  <a:pt x="0" y="900000"/>
                </a:lnTo>
                <a:close/>
              </a:path>
            </a:pathLst>
          </a:custGeom>
          <a:solidFill>
            <a:srgbClr val="58A618"/>
          </a:solidFill>
          <a:ln>
            <a:noFill/>
          </a:ln>
        </p:spPr>
        <p:txBody>
          <a:bodyPr vert="horz" wrap="square" lIns="540000" tIns="36000" rIns="36000" bIns="36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aleway Black"/>
                <a:ea typeface="+mj-ea"/>
                <a:cs typeface="+mj-cs"/>
              </a:rPr>
              <a:t>Contouren Oplossing primaire keringen</a:t>
            </a:r>
            <a:endParaRPr kumimoji="0" lang="nl-NL" sz="3600" b="0" i="0" u="sng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highlight>
                <a:srgbClr val="FF0000"/>
              </a:highlight>
              <a:uLnTx/>
              <a:uFillTx/>
              <a:latin typeface="Raleway Black"/>
              <a:ea typeface="+mj-ea"/>
              <a:cs typeface="+mj-cs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01" y="956435"/>
            <a:ext cx="11241998" cy="545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7460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bespreken?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1037988" cy="4516385"/>
          </a:xfrm>
          <a:prstGeom prst="roundRect">
            <a:avLst>
              <a:gd name="adj" fmla="val 4449"/>
            </a:avLst>
          </a:prstGeo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Klimaatverdrag Parijs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EIOPA opinion </a:t>
            </a:r>
            <a:r>
              <a:rPr lang="nl-NL" sz="2800" dirty="0" err="1"/>
              <a:t>Sustainability</a:t>
            </a:r>
            <a:r>
              <a:rPr lang="nl-NL" sz="2800" dirty="0"/>
              <a:t> </a:t>
            </a:r>
            <a:r>
              <a:rPr lang="nl-NL" sz="2800" dirty="0" err="1"/>
              <a:t>within</a:t>
            </a:r>
            <a:r>
              <a:rPr lang="nl-NL" sz="2800" dirty="0"/>
              <a:t> S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Duurzaamheid in S II</a:t>
            </a:r>
          </a:p>
          <a:p>
            <a:pPr marL="742950" lvl="2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rgbClr val="4D4D4D"/>
                </a:solidFill>
                <a:latin typeface="Raleway" panose="020B0503030101060003" pitchFamily="34" charset="0"/>
              </a:rPr>
              <a:t>Transitieplannen</a:t>
            </a:r>
            <a:endParaRPr lang="en-US" sz="2800" dirty="0">
              <a:solidFill>
                <a:srgbClr val="4D4D4D"/>
              </a:solidFill>
              <a:latin typeface="Raleway" panose="020B0503030101060003" pitchFamily="34" charset="0"/>
            </a:endParaRPr>
          </a:p>
          <a:p>
            <a:pPr marL="742950" lvl="2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4D4D4D"/>
                </a:solidFill>
                <a:latin typeface="Raleway" panose="020B0503030101060003" pitchFamily="34" charset="0"/>
              </a:rPr>
              <a:t>Green supporting factor &amp; Brown </a:t>
            </a:r>
            <a:r>
              <a:rPr lang="en-US" sz="2800" dirty="0" err="1">
                <a:solidFill>
                  <a:srgbClr val="4D4D4D"/>
                </a:solidFill>
                <a:latin typeface="Raleway" panose="020B0503030101060003" pitchFamily="34" charset="0"/>
              </a:rPr>
              <a:t>penalising</a:t>
            </a:r>
            <a:r>
              <a:rPr lang="en-US" sz="2800" dirty="0">
                <a:solidFill>
                  <a:srgbClr val="4D4D4D"/>
                </a:solidFill>
                <a:latin typeface="Raleway" panose="020B0503030101060003" pitchFamily="34" charset="0"/>
              </a:rPr>
              <a:t> factor</a:t>
            </a:r>
          </a:p>
          <a:p>
            <a:pPr marL="742950" lvl="2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4D4D4D"/>
                </a:solidFill>
                <a:latin typeface="Raleway" panose="020B0503030101060003" pitchFamily="34" charset="0"/>
              </a:rPr>
              <a:t>Natuurrampen</a:t>
            </a:r>
            <a:endParaRPr lang="en-US" sz="2800" dirty="0">
              <a:solidFill>
                <a:srgbClr val="4D4D4D"/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711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D71DDA7-55FD-1179-9600-E0C5673FD0D8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nl-NL" dirty="0"/>
              <a:t>Klimaatrisico’s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C46EA57-7E39-AF5A-5561-C05E3A061109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nl-NL" dirty="0"/>
              <a:t>Bodeminformatie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168B2A5-BC7D-AECC-C14D-F9ACE27300EE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nl-NL" dirty="0"/>
              <a:t>Funderingsrisico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0837AB4-AA1D-4B16-C141-C236328453DD}"/>
              </a:ext>
            </a:extLst>
          </p:cNvPr>
          <p:cNvSpPr>
            <a:spLocks noGrp="1"/>
          </p:cNvSpPr>
          <p:nvPr>
            <p:ph type="body" sz="half" idx="14"/>
          </p:nvPr>
        </p:nvSpPr>
        <p:spPr/>
        <p:txBody>
          <a:bodyPr/>
          <a:lstStyle/>
          <a:p>
            <a:r>
              <a:rPr lang="nl-NL" dirty="0"/>
              <a:t>Energielabel verplicht bij verkoop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CE3190F-8D88-F3C4-79D6-73707D95E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Duurzaamheidslabel op woningen zinvol?</a:t>
            </a:r>
          </a:p>
        </p:txBody>
      </p:sp>
    </p:spTree>
    <p:extLst>
      <p:ext uri="{BB962C8B-B14F-4D97-AF65-F5344CB8AC3E}">
        <p14:creationId xmlns:p14="http://schemas.microsoft.com/office/powerpoint/2010/main" val="2361799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Conclusie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0970255" cy="4516385"/>
          </a:xfrm>
          <a:prstGeom prst="roundRect">
            <a:avLst>
              <a:gd name="adj" fmla="val 6544"/>
            </a:avLst>
          </a:prstGeom>
        </p:spPr>
        <p:txBody>
          <a:bodyPr>
            <a:noAutofit/>
          </a:bodyPr>
          <a:lstStyle/>
          <a:p>
            <a:pPr algn="ctr"/>
            <a:r>
              <a:rPr lang="nl-NL" sz="3800" dirty="0"/>
              <a:t>Solvency II brengt klimaatveranderingsrisico’s naar het hart van het business model van verzekeraars. </a:t>
            </a:r>
          </a:p>
          <a:p>
            <a:pPr algn="ctr"/>
            <a:r>
              <a:rPr lang="nl-NL" sz="3800" dirty="0"/>
              <a:t>En we zijn er al heel concreet mee bezig. </a:t>
            </a:r>
          </a:p>
        </p:txBody>
      </p:sp>
    </p:spTree>
    <p:extLst>
      <p:ext uri="{BB962C8B-B14F-4D97-AF65-F5344CB8AC3E}">
        <p14:creationId xmlns:p14="http://schemas.microsoft.com/office/powerpoint/2010/main" val="310214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D7435FA-053F-3EE0-518D-C5DC2D131A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5" b="-1"/>
          <a:stretch/>
        </p:blipFill>
        <p:spPr>
          <a:xfrm>
            <a:off x="477012" y="268905"/>
            <a:ext cx="11237975" cy="632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97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buitenshuis, rondtrekken, sneeuw, winter&#10;&#10;Automatisch gegenereerde beschrijving">
            <a:extLst>
              <a:ext uri="{FF2B5EF4-FFF2-40B4-BE49-F238E27FC236}">
                <a16:creationId xmlns:a16="http://schemas.microsoft.com/office/drawing/2014/main" id="{E46C018F-6706-C7F9-34BA-5FC3B296F7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04"/>
          <a:stretch/>
        </p:blipFill>
        <p:spPr>
          <a:xfrm>
            <a:off x="477012" y="268908"/>
            <a:ext cx="11237976" cy="632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9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DEB3B7B-C1F5-7E1C-0EA5-C1578B7B2E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72" b="1"/>
          <a:stretch/>
        </p:blipFill>
        <p:spPr>
          <a:xfrm>
            <a:off x="312144" y="176169"/>
            <a:ext cx="11567711" cy="650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94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58D74DA-9C75-3885-C789-36C682EB5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73" y="362257"/>
            <a:ext cx="10952653" cy="613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7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C8E1365-A551-7EB3-BBE3-6F347698C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1"/>
          <a:stretch/>
        </p:blipFill>
        <p:spPr>
          <a:xfrm>
            <a:off x="625441" y="352383"/>
            <a:ext cx="10941117" cy="615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51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Kernboodschap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1037988" cy="4516385"/>
          </a:xfrm>
          <a:prstGeom prst="roundRect">
            <a:avLst>
              <a:gd name="adj" fmla="val 4449"/>
            </a:avLst>
          </a:prstGeo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Solvency II brengt klimaatveranderingsrisico’s naar het hart van het business model van verzekeraars.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Als sector zijn we heel concreet met diverse thema’s bezig. </a:t>
            </a:r>
          </a:p>
        </p:txBody>
      </p:sp>
    </p:spTree>
    <p:extLst>
      <p:ext uri="{BB962C8B-B14F-4D97-AF65-F5344CB8AC3E}">
        <p14:creationId xmlns:p14="http://schemas.microsoft.com/office/powerpoint/2010/main" val="369076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0065CDF-BEA3-4014-8E23-5339569D2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Klimaatverdrag Parijs 2015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29CE085F-6940-A223-21AE-50AEDFB1C577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555701" y="1557036"/>
            <a:ext cx="10970255" cy="4516385"/>
          </a:xfrm>
          <a:prstGeom prst="roundRect">
            <a:avLst>
              <a:gd name="adj" fmla="val 4799"/>
            </a:avLst>
          </a:prstGeo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500" dirty="0"/>
              <a:t>The </a:t>
            </a:r>
            <a:r>
              <a:rPr lang="nl-NL" sz="2500" dirty="0" err="1"/>
              <a:t>Tragedy</a:t>
            </a:r>
            <a:r>
              <a:rPr lang="nl-NL" sz="2500" dirty="0"/>
              <a:t> of </a:t>
            </a:r>
            <a:r>
              <a:rPr lang="nl-NL" sz="2500" dirty="0" err="1"/>
              <a:t>the</a:t>
            </a:r>
            <a:r>
              <a:rPr lang="nl-NL" sz="2500" dirty="0"/>
              <a:t> Horizon, Speech door Mark </a:t>
            </a:r>
            <a:r>
              <a:rPr lang="nl-NL" sz="2500" dirty="0" err="1"/>
              <a:t>Carney</a:t>
            </a:r>
            <a:r>
              <a:rPr lang="nl-NL" sz="2500" dirty="0"/>
              <a:t> (</a:t>
            </a:r>
            <a:r>
              <a:rPr lang="nl-NL" sz="2500" dirty="0" err="1"/>
              <a:t>Governor</a:t>
            </a:r>
            <a:r>
              <a:rPr lang="nl-NL" sz="2500" dirty="0"/>
              <a:t> Bank of England, 2013-2020) bij Lloyds in Londen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i="1" dirty="0"/>
              <a:t>Tragedy of the horizon </a:t>
            </a:r>
            <a:r>
              <a:rPr lang="en-US" sz="2500" dirty="0"/>
              <a:t>= </a:t>
            </a:r>
            <a:r>
              <a:rPr lang="nl-NL" sz="2500" dirty="0"/>
              <a:t>de catastrofale gevolgen van klimaatverandering zullen voor toekomstige generaties kosten (“externe effecten”) met zich meebrengen die de huidige generatie niet wil verhelpen (vgl. </a:t>
            </a:r>
            <a:r>
              <a:rPr lang="nl-NL" sz="2500" i="1" dirty="0" err="1"/>
              <a:t>tragedy</a:t>
            </a:r>
            <a:r>
              <a:rPr lang="nl-NL" sz="2500" i="1" dirty="0"/>
              <a:t> of </a:t>
            </a:r>
            <a:r>
              <a:rPr lang="nl-NL" sz="2500" i="1" dirty="0" err="1"/>
              <a:t>the</a:t>
            </a:r>
            <a:r>
              <a:rPr lang="nl-NL" sz="2500" i="1" dirty="0"/>
              <a:t> </a:t>
            </a:r>
            <a:r>
              <a:rPr lang="nl-NL" sz="2500" i="1" dirty="0" err="1"/>
              <a:t>commons</a:t>
            </a:r>
            <a:r>
              <a:rPr lang="nl-NL" sz="2500" dirty="0"/>
              <a:t>) </a:t>
            </a:r>
            <a:endParaRPr lang="en-US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500" dirty="0"/>
              <a:t>verzekeraars zijn blootgesteld aan de </a:t>
            </a:r>
            <a:r>
              <a:rPr lang="nl-NL" sz="2500" b="1" dirty="0"/>
              <a:t>drie</a:t>
            </a:r>
            <a:r>
              <a:rPr lang="nl-NL" sz="2500" dirty="0"/>
              <a:t> </a:t>
            </a:r>
            <a:r>
              <a:rPr lang="nl-NL" sz="2500" b="1" dirty="0"/>
              <a:t>risico’s</a:t>
            </a:r>
            <a:r>
              <a:rPr lang="nl-NL" sz="2500" dirty="0"/>
              <a:t> die klimaatverandering met zich meebrengt voor de financiële sector</a:t>
            </a:r>
            <a:endParaRPr lang="nl-NL" sz="2500" i="1" dirty="0"/>
          </a:p>
          <a:p>
            <a:pPr marL="742950" lvl="2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i="1" dirty="0">
                <a:solidFill>
                  <a:srgbClr val="4D4D4D"/>
                </a:solidFill>
                <a:latin typeface="Raleway" panose="020B0503030101060003" pitchFamily="34" charset="0"/>
              </a:rPr>
              <a:t>fysieke risico’s </a:t>
            </a:r>
          </a:p>
          <a:p>
            <a:pPr marL="742950" lvl="2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i="1" dirty="0">
                <a:solidFill>
                  <a:srgbClr val="4D4D4D"/>
                </a:solidFill>
                <a:latin typeface="Raleway" panose="020B0503030101060003" pitchFamily="34" charset="0"/>
              </a:rPr>
              <a:t>aansprakelijkheidsrisico’s </a:t>
            </a:r>
          </a:p>
          <a:p>
            <a:pPr marL="742950" lvl="2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nl-NL" i="1" dirty="0">
                <a:solidFill>
                  <a:srgbClr val="4D4D4D"/>
                </a:solidFill>
                <a:latin typeface="Raleway" panose="020B0503030101060003" pitchFamily="34" charset="0"/>
              </a:rPr>
              <a:t>transitierisico’s</a:t>
            </a:r>
          </a:p>
        </p:txBody>
      </p:sp>
    </p:spTree>
    <p:extLst>
      <p:ext uri="{BB962C8B-B14F-4D97-AF65-F5344CB8AC3E}">
        <p14:creationId xmlns:p14="http://schemas.microsoft.com/office/powerpoint/2010/main" val="28595687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TOP" val="493,4643"/>
  <p:tag name="ADV_LEFT" val="148,4791"/>
  <p:tag name="ADV_HEIGHT" val="14,54063"/>
  <p:tag name="ADV_WIDTH" val="364,0209"/>
  <p:tag name="ADV_COPYRIGH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OCUMENTCLASSIFICATION" val="TRUE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1">
      <a:majorFont>
        <a:latin typeface="Raleway Black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PMG Widescreen [16:9] Feb 2022">
  <a:themeElements>
    <a:clrScheme name="KPMG_MAR">
      <a:dk1>
        <a:srgbClr val="000000"/>
      </a:dk1>
      <a:lt1>
        <a:srgbClr val="FFFFFF"/>
      </a:lt1>
      <a:dk2>
        <a:srgbClr val="00338D"/>
      </a:dk2>
      <a:lt2>
        <a:srgbClr val="E5E5E5"/>
      </a:lt2>
      <a:accent1>
        <a:srgbClr val="1E49E2"/>
      </a:accent1>
      <a:accent2>
        <a:srgbClr val="00338D"/>
      </a:accent2>
      <a:accent3>
        <a:srgbClr val="0C233C"/>
      </a:accent3>
      <a:accent4>
        <a:srgbClr val="00B8F5"/>
      </a:accent4>
      <a:accent5>
        <a:srgbClr val="7213EA"/>
      </a:accent5>
      <a:accent6>
        <a:srgbClr val="FD349C"/>
      </a:accent6>
      <a:hlink>
        <a:srgbClr val="00B8F5"/>
      </a:hlink>
      <a:folHlink>
        <a:srgbClr val="098E7E"/>
      </a:folHlink>
    </a:clrScheme>
    <a:fontScheme name="Custom 49">
      <a:majorFont>
        <a:latin typeface="KPMG Bold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54610" tIns="54610" rIns="54610" bIns="54610" rtlCol="0" anchor="ctr"/>
      <a:lstStyle>
        <a:defPPr algn="l">
          <a:defRPr sz="15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 anchorCtr="0">
        <a:noAutofit/>
      </a:bodyPr>
      <a:lstStyle>
        <a:defPPr algn="l">
          <a:spcAft>
            <a:spcPts val="600"/>
          </a:spcAft>
          <a:defRPr sz="1500" b="1" dirty="0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Presentation2" id="{6F9D073B-8B7E-4CCD-B454-11736666544F}" vid="{CB0E54E2-5236-4DAF-8398-713F6E87C91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3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2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Policy Label Generator</Name>
    <Synchronization>Synchronous</Synchronization>
    <Type>10001</Type>
    <SequenceNumber>1000</SequenceNumber>
    <Url/>
    <Assembly>Microsoft.Office.Policy, Version=16.0.0.0, Culture=neutral, PublicKeyToken=71e9bce111e9429c</Assembly>
    <Class>Microsoft.Office.RecordsManagement.Internal.LabelHandler</Class>
    <Data/>
    <Filter/>
  </Receiver>
  <Receiver>
    <Name>Policy Label Generator</Name>
    <Synchronization>Synchronous</Synchronization>
    <Type>10002</Type>
    <SequenceNumber>1001</SequenceNumber>
    <Url/>
    <Assembly>Microsoft.Office.Policy, Version=16.0.0.0, Culture=neutral, PublicKeyToken=71e9bce111e9429c</Assembly>
    <Class>Microsoft.Office.RecordsManagement.Internal.LabelHandler</Class>
    <Data/>
    <Filter/>
  </Receiver>
  <Receiver>
    <Name>Policy Label Generator</Name>
    <Synchronization>Synchronous</Synchronization>
    <Type>10004</Type>
    <SequenceNumber>1002</SequenceNumber>
    <Url/>
    <Assembly>Microsoft.Office.Policy, Version=16.0.0.0, Culture=neutral, PublicKeyToken=71e9bce111e9429c</Assembly>
    <Class>Microsoft.Office.RecordsManagement.Internal.LabelHandler</Class>
    <Data/>
    <Filter/>
  </Receiver>
  <Receiver>
    <Name>Policy Label Generator</Name>
    <Synchronization>Synchronous</Synchronization>
    <Type>10006</Type>
    <SequenceNumber>1003</SequenceNumber>
    <Url/>
    <Assembly>Microsoft.Office.Policy, Version=16.0.0.0, Culture=neutral, PublicKeyToken=71e9bce111e9429c</Assembly>
    <Class>Microsoft.Office.RecordsManagement.Internal.LabelHandler</Class>
    <Data/>
    <Filter/>
  </Receiver>
</spe:Receiver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?mso-contentType ?>
<SharedContentType xmlns="Microsoft.SharePoint.Taxonomy.ContentTypeSync" SourceId="60fb6c6a-c0d2-4edd-84cb-f070128f5499" ContentTypeId="0x010100BA1D3F729B6F774A9C4C717B1554648911" PreviousValue="true"/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bondStatus xmlns="2f946db7-5b91-4dca-a061-2794fba10647" xsi:nil="true"/>
    <VerbondClassificatie xmlns="2f946db7-5b91-4dca-a061-2794fba10647" xsi:nil="true"/>
    <DLCPolicyLabelLock xmlns="a172fef1-6015-4b38-98d7-982327efe194" xsi:nil="true"/>
    <VerbondBewerkercode xmlns="2f946db7-5b91-4dca-a061-2794fba10647" xsi:nil="true"/>
    <p857317423614a359f7792c14a99f009 xmlns="2f946db7-5b91-4dca-a061-2794fba10647">
      <Terms xmlns="http://schemas.microsoft.com/office/infopath/2007/PartnerControls"/>
    </p857317423614a359f7792c14a99f009>
    <DLCPolicyLabelClientValue xmlns="a172fef1-6015-4b38-98d7-982327efe194" xsi:nil="true"/>
    <VerbondOnderwerp xmlns="2f946db7-5b91-4dca-a061-2794fba10647" xsi:nil="true"/>
    <VerbondDagtekening xmlns="2f946db7-5b91-4dca-a061-2794fba10647">2022-12-29T10:18:33+00:00</VerbondDagtekening>
    <DLCPolicyLabelValue xmlns="a172fef1-6015-4b38-98d7-982327efe194">2023-876322534-41736</DLCPolicyLabelValue>
    <TaxKeywordTaxHTField xmlns="a172fef1-6015-4b38-98d7-982327efe194">
      <Terms xmlns="http://schemas.microsoft.com/office/infopath/2007/PartnerControls"/>
    </TaxKeywordTaxHTField>
    <TaxCatchAll xmlns="9a05ee57-1d55-47ba-b361-2162d0f1b7c1" xsi:nil="true"/>
    <_dlc_DocId xmlns="2f946db7-5b91-4dca-a061-2794fba10647">2023-876322534-41736</_dlc_DocId>
    <_dlc_DocIdUrl xmlns="2f946db7-5b91-4dca-a061-2794fba10647">
      <Url>https://verzekeraarsnl.sharepoint.com/sites/1875346/_layouts/15/DocIdRedir.aspx?ID=2023-876322534-41736</Url>
      <Description>2023-876322534-41736</Description>
    </_dlc_DocIdUrl>
  </documentManagement>
</p:properties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Blanco" ma:contentTypeID="0x010100BA1D3F729B6F774A9C4C717B15546489110022124D5647B1AD4ABAE5715052AF5780" ma:contentTypeVersion="638" ma:contentTypeDescription="Create a new document." ma:contentTypeScope="" ma:versionID="8f5dd5f34c9d794eb3b722af6e6407de">
  <xsd:schema xmlns:xsd="http://www.w3.org/2001/XMLSchema" xmlns:xs="http://www.w3.org/2001/XMLSchema" xmlns:p="http://schemas.microsoft.com/office/2006/metadata/properties" xmlns:ns1="2f946db7-5b91-4dca-a061-2794fba10647" xmlns:ns2="a172fef1-6015-4b38-98d7-982327efe194" xmlns:ns4="9a05ee57-1d55-47ba-b361-2162d0f1b7c1" xmlns:ns5="5d20a9a4-5b5d-4ab7-84f6-0e5be2f1e45f" targetNamespace="http://schemas.microsoft.com/office/2006/metadata/properties" ma:root="true" ma:fieldsID="299524201047387dbfee4b4e733d7f7d" ns1:_="" ns2:_="" ns4:_="" ns5:_="">
    <xsd:import namespace="2f946db7-5b91-4dca-a061-2794fba10647"/>
    <xsd:import namespace="a172fef1-6015-4b38-98d7-982327efe194"/>
    <xsd:import namespace="9a05ee57-1d55-47ba-b361-2162d0f1b7c1"/>
    <xsd:import namespace="5d20a9a4-5b5d-4ab7-84f6-0e5be2f1e45f"/>
    <xsd:element name="properties">
      <xsd:complexType>
        <xsd:sequence>
          <xsd:element name="documentManagement">
            <xsd:complexType>
              <xsd:all>
                <xsd:element ref="ns1:VerbondOnderwerp" minOccurs="0"/>
                <xsd:element ref="ns1:VerbondBewerkercode" minOccurs="0"/>
                <xsd:element ref="ns1:VerbondDagtekening" minOccurs="0"/>
                <xsd:element ref="ns1:VerbondStatus" minOccurs="0"/>
                <xsd:element ref="ns1:VerbondClassificatie" minOccurs="0"/>
                <xsd:element ref="ns1:_dlc_DocId" minOccurs="0"/>
                <xsd:element ref="ns1:_dlc_DocIdUrl" minOccurs="0"/>
                <xsd:element ref="ns1:p857317423614a359f7792c14a99f009" minOccurs="0"/>
                <xsd:element ref="ns4:TaxCatchAll" minOccurs="0"/>
                <xsd:element ref="ns4:TaxCatchAllLabel" minOccurs="0"/>
                <xsd:element ref="ns1:_dlc_DocIdPersistId" minOccurs="0"/>
                <xsd:element ref="ns2:DLCPolicyLabelValue" minOccurs="0"/>
                <xsd:element ref="ns2:DLCPolicyLabelClientValue" minOccurs="0"/>
                <xsd:element ref="ns2:DLCPolicyLabelLock" minOccurs="0"/>
                <xsd:element ref="ns2:TaxKeywordTaxHTField" minOccurs="0"/>
                <xsd:element ref="ns5:MediaServiceAutoKeyPoints" minOccurs="0"/>
                <xsd:element ref="ns5:MediaServiceKeyPoints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946db7-5b91-4dca-a061-2794fba10647" elementFormDefault="qualified">
    <xsd:import namespace="http://schemas.microsoft.com/office/2006/documentManagement/types"/>
    <xsd:import namespace="http://schemas.microsoft.com/office/infopath/2007/PartnerControls"/>
    <xsd:element name="VerbondOnderwerp" ma:index="0" nillable="true" ma:displayName="Onderwerp." ma:internalName="VerbondOnderwerp">
      <xsd:simpleType>
        <xsd:restriction base="dms:Note">
          <xsd:maxLength value="255"/>
        </xsd:restriction>
      </xsd:simpleType>
    </xsd:element>
    <xsd:element name="VerbondBewerkercode" ma:index="1" nillable="true" ma:displayName="Bewerkercode" ma:internalName="VerbondBewerkercode">
      <xsd:simpleType>
        <xsd:restriction base="dms:Text">
          <xsd:maxLength value="10"/>
        </xsd:restriction>
      </xsd:simpleType>
    </xsd:element>
    <xsd:element name="VerbondDagtekening" ma:index="2" nillable="true" ma:displayName="Dagtekening" ma:default="[today]" ma:format="DateOnly" ma:internalName="VerbondDagtekening">
      <xsd:simpleType>
        <xsd:restriction base="dms:DateTime"/>
      </xsd:simpleType>
    </xsd:element>
    <xsd:element name="VerbondStatus" ma:index="3" nillable="true" ma:displayName="Status." ma:format="Dropdown" ma:internalName="VerbondStatus">
      <xsd:simpleType>
        <xsd:restriction base="dms:Choice">
          <xsd:enumeration value="-"/>
          <xsd:enumeration value="Concept"/>
          <xsd:enumeration value="Definitief"/>
          <xsd:enumeration value="Draft"/>
          <xsd:enumeration value="Final"/>
        </xsd:restriction>
      </xsd:simpleType>
    </xsd:element>
    <xsd:element name="VerbondClassificatie" ma:index="4" nillable="true" ma:displayName="Classificatie" ma:format="Dropdown" ma:internalName="VerbondClassificatie">
      <xsd:simpleType>
        <xsd:restriction base="dms:Choice">
          <xsd:enumeration value="-"/>
          <xsd:enumeration value="Vertrouwelijk"/>
          <xsd:enumeration value="Geheim"/>
          <xsd:enumeration value="Persoonlijk"/>
          <xsd:enumeration value="Private and Confidential"/>
        </xsd:restriction>
      </xsd:simpleType>
    </xsd:element>
    <xsd:element name="_dlc_DocId" ma:index="12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857317423614a359f7792c14a99f009" ma:index="14" nillable="true" ma:taxonomy="true" ma:internalName="p857317423614a359f7792c14a99f009" ma:taxonomyFieldName="Thesaurus" ma:displayName="Thesaurus" ma:default="" ma:fieldId="{98573174-2361-4a35-9f77-92c14a99f009}" ma:taxonomyMulti="true" ma:sspId="60fb6c6a-c0d2-4edd-84cb-f070128f5499" ma:termSetId="fa7f8da1-eccc-4042-88af-e2669da3c3e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PersistId" ma:index="17" nillable="true" ma:displayName="Id blijven behouden" ma:description="Id behouden tijdens toevoegen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72fef1-6015-4b38-98d7-982327efe194" elementFormDefault="qualified">
    <xsd:import namespace="http://schemas.microsoft.com/office/2006/documentManagement/types"/>
    <xsd:import namespace="http://schemas.microsoft.com/office/infopath/2007/PartnerControls"/>
    <xsd:element name="DLCPolicyLabelValue" ma:index="20" nillable="true" ma:displayName="Label" ma:description="Hier wordt de huidige waarde van het label opgeslagen." ma:internalName="DLCPolicyLabelValue" ma:readOnly="true">
      <xsd:simpleType>
        <xsd:restriction base="dms:Note">
          <xsd:maxLength value="255"/>
        </xsd:restriction>
      </xsd:simpleType>
    </xsd:element>
    <xsd:element name="DLCPolicyLabelClientValue" ma:index="21" nillable="true" ma:displayName="Labelwaarde van client" ma:description="De laatste labelwaarde die op de client is berekend." ma:hidden="true" ma:internalName="DLCPolicyLabelClientValue" ma:readOnly="false">
      <xsd:simpleType>
        <xsd:restriction base="dms:Note"/>
      </xsd:simpleType>
    </xsd:element>
    <xsd:element name="DLCPolicyLabelLock" ma:index="22" nillable="true" ma:displayName="Label vergrendeld" ma:description="Geeft aan of het label moet worden bijgewerkt als de itemeigenschappen worden gewijzigd." ma:hidden="true" ma:internalName="DLCPolicyLabelLock" ma:readOnly="false">
      <xsd:simpleType>
        <xsd:restriction base="dms:Text">
          <xsd:maxLength value="255"/>
        </xsd:restriction>
      </xsd:simpleType>
    </xsd:element>
    <xsd:element name="TaxKeywordTaxHTField" ma:index="23" nillable="true" ma:taxonomy="true" ma:internalName="TaxKeywordTaxHTField" ma:taxonomyFieldName="TaxKeyword" ma:displayName="Ondernemingstrefwoorden" ma:fieldId="{23f27201-bee3-471e-b2e7-b64fd8b7ca38}" ma:taxonomyMulti="true" ma:sspId="60fb6c6a-c0d2-4edd-84cb-f070128f549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05ee57-1d55-47ba-b361-2162d0f1b7c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description="" ma:hidden="true" ma:list="{5aabf6cf-91d1-424a-a41c-8b06f5d4928b}" ma:internalName="TaxCatchAll" ma:showField="CatchAllData" ma:web="9a05ee57-1d55-47ba-b361-2162d0f1b7c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description="" ma:hidden="true" ma:list="{5aabf6cf-91d1-424a-a41c-8b06f5d4928b}" ma:internalName="TaxCatchAllLabel" ma:readOnly="true" ma:showField="CatchAllDataLabel" ma:web="9a05ee57-1d55-47ba-b361-2162d0f1b7c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0a9a4-5b5d-4ab7-84f6-0e5be2f1e45f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9" ma:displayName="Inhoudstype"/>
        <xsd:element ref="dc:title" minOccurs="0" maxOccurs="1" ma:index="7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?mso-contentType ?>
<p:Policy xmlns:p="office.server.policy" id="" local="true">
  <p:Name>Verbond Document</p:Name>
  <p:Description/>
  <p:Statement/>
  <p:PolicyItems>
    <p:PolicyItem featureId="Microsoft.Office.RecordsManagement.PolicyFeatures.PolicyLabel" staticId="0x010100BA1D3F729B6F774A9C4C717B15546489|666758081" UniqueId="9794685c-2944-48c1-93f3-3df3994c7e19">
      <p:Name>Labels</p:Name>
      <p:Description>Hiermee kunt u labels genereren die in Microsoft Office-documenten kunnen worden ingevoegd zodat documenteigenschappen of andere belangrijke informatie bij het afdrukken wordt afgedrukt. Met labels kan ook naar documenten worden gezocht.</p:Description>
      <p:CustomData>
        <label>
          <properties>
            <width>1.5748031496063</width>
            <height>0.78740157480315</height>
            <justification>Left</justification>
            <font>Arial</font>
          </properties>
          <segment type="metadata">_dlc_DocId</segment>
        </label>
      </p:CustomData>
    </p:PolicyItem>
  </p:PolicyItems>
</p:Policy>
</file>

<file path=customXml/itemProps1.xml><?xml version="1.0" encoding="utf-8"?>
<ds:datastoreItem xmlns:ds="http://schemas.openxmlformats.org/officeDocument/2006/customXml" ds:itemID="{70082111-925B-4FC1-ABB3-829974AE8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864DE1-81E1-486B-8933-206B7B99221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E8596A3-8009-4A22-85D6-BE9AD645E8B1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85DD654C-62E9-41DA-B5E9-1F44F3B9FF0F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11B5579F-31F6-42B6-8257-BB3A3FD3C503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2f946db7-5b91-4dca-a061-2794fba10647"/>
    <ds:schemaRef ds:uri="http://purl.org/dc/elements/1.1/"/>
    <ds:schemaRef ds:uri="5d20a9a4-5b5d-4ab7-84f6-0e5be2f1e45f"/>
    <ds:schemaRef ds:uri="9a05ee57-1d55-47ba-b361-2162d0f1b7c1"/>
    <ds:schemaRef ds:uri="a172fef1-6015-4b38-98d7-982327efe194"/>
    <ds:schemaRef ds:uri="http://www.w3.org/XML/1998/namespace"/>
    <ds:schemaRef ds:uri="http://purl.org/dc/dcmitype/"/>
  </ds:schemaRefs>
</ds:datastoreItem>
</file>

<file path=customXml/itemProps6.xml><?xml version="1.0" encoding="utf-8"?>
<ds:datastoreItem xmlns:ds="http://schemas.openxmlformats.org/officeDocument/2006/customXml" ds:itemID="{17BB61AF-B6CE-4A25-8B77-B5128AD035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946db7-5b91-4dca-a061-2794fba10647"/>
    <ds:schemaRef ds:uri="a172fef1-6015-4b38-98d7-982327efe194"/>
    <ds:schemaRef ds:uri="9a05ee57-1d55-47ba-b361-2162d0f1b7c1"/>
    <ds:schemaRef ds:uri="5d20a9a4-5b5d-4ab7-84f6-0e5be2f1e4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7.xml><?xml version="1.0" encoding="utf-8"?>
<ds:datastoreItem xmlns:ds="http://schemas.openxmlformats.org/officeDocument/2006/customXml" ds:itemID="{337F9A5C-E666-4023-9ECF-3AA5C61CABC8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493</Words>
  <Application>Microsoft Office PowerPoint</Application>
  <PresentationFormat>Breedbeeld</PresentationFormat>
  <Paragraphs>94</Paragraphs>
  <Slides>21</Slides>
  <Notes>21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8" baseType="lpstr">
      <vt:lpstr>Raleway Black</vt:lpstr>
      <vt:lpstr>Raleway</vt:lpstr>
      <vt:lpstr>Arial Nova</vt:lpstr>
      <vt:lpstr>Arial</vt:lpstr>
      <vt:lpstr>Kantoorthema</vt:lpstr>
      <vt:lpstr>1_KPMG Widescreen [16:9] Feb 2022</vt:lpstr>
      <vt:lpstr>think-cell Slide</vt:lpstr>
      <vt:lpstr>Duurzaamheid in Solvency II</vt:lpstr>
      <vt:lpstr>Wat gaan we vandaag bespreken?</vt:lpstr>
      <vt:lpstr>PowerPoint-presentatie</vt:lpstr>
      <vt:lpstr>PowerPoint-presentatie</vt:lpstr>
      <vt:lpstr>PowerPoint-presentatie</vt:lpstr>
      <vt:lpstr>PowerPoint-presentatie</vt:lpstr>
      <vt:lpstr>PowerPoint-presentatie</vt:lpstr>
      <vt:lpstr>Kernboodschap</vt:lpstr>
      <vt:lpstr>Klimaatverdrag Parijs 2015</vt:lpstr>
      <vt:lpstr>Klimaatverdrag Parijs 2015</vt:lpstr>
      <vt:lpstr>EIOPA opinion Sustainability within S II</vt:lpstr>
      <vt:lpstr>Duurzaamheid in Review 2020 Solvency II</vt:lpstr>
      <vt:lpstr>Transitieplannen</vt:lpstr>
      <vt:lpstr>Green supporting– en brown penalising factor</vt:lpstr>
      <vt:lpstr>Natuurrampen: weerschade naar tijd</vt:lpstr>
      <vt:lpstr>Schade voorkomen: Early Warning</vt:lpstr>
      <vt:lpstr>Toekomstige indeling Nederland</vt:lpstr>
      <vt:lpstr>Verzekerbaarheid</vt:lpstr>
      <vt:lpstr>PowerPoint-presentatie</vt:lpstr>
      <vt:lpstr>Duurzaamheidslabel op woningen zinvol?</vt:lpstr>
      <vt:lpstr>Conclusie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Hans Rietveld</dc:creator>
  <cp:lastModifiedBy>Hielkema, Carolien</cp:lastModifiedBy>
  <cp:revision>15</cp:revision>
  <cp:lastPrinted>2023-11-23T12:44:18Z</cp:lastPrinted>
  <dcterms:created xsi:type="dcterms:W3CDTF">2022-12-22T07:22:41Z</dcterms:created>
  <dcterms:modified xsi:type="dcterms:W3CDTF">2023-11-23T23:27:10Z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0x010100BA1D3F729B6F774A9C4C717B15546489110022124D5647B1AD4ABAE5715052AF5780</vt:lpwstr>
  </property>
  <property fmtid="{D5CDD505-2E9C-101B-9397-08002B2CF9AE}" pid="3" name="_dlc_DocIdItemGuid">
    <vt:lpwstr>04a67d9b-c5c9-459f-b7bd-4bb78030c788</vt:lpwstr>
  </property>
  <property fmtid="{D5CDD505-2E9C-101B-9397-08002B2CF9AE}" pid="4" name="p6760fdd06c5428ba5c2d2c5a4c9f799">
    <vt:lpwstr/>
  </property>
  <property fmtid="{D5CDD505-2E9C-101B-9397-08002B2CF9AE}" pid="5" name="TaxKeyword">
    <vt:lpwstr/>
  </property>
  <property fmtid="{D5CDD505-2E9C-101B-9397-08002B2CF9AE}" pid="6" name="bd38a6d94e8c47ec9a4dcb3a9307b785">
    <vt:lpwstr/>
  </property>
  <property fmtid="{D5CDD505-2E9C-101B-9397-08002B2CF9AE}" pid="7" name="VerbondGevraagdeActie">
    <vt:lpwstr/>
  </property>
  <property fmtid="{D5CDD505-2E9C-101B-9397-08002B2CF9AE}" pid="8" name="VerbondAfdeling">
    <vt:lpwstr/>
  </property>
  <property fmtid="{D5CDD505-2E9C-101B-9397-08002B2CF9AE}" pid="9" name="a97f66e0f358421d95b00d13508722e1">
    <vt:lpwstr/>
  </property>
  <property fmtid="{D5CDD505-2E9C-101B-9397-08002B2CF9AE}" pid="10" name="VerbondAan">
    <vt:lpwstr/>
  </property>
  <property fmtid="{D5CDD505-2E9C-101B-9397-08002B2CF9AE}" pid="11" name="VerbondSector">
    <vt:lpwstr/>
  </property>
  <property fmtid="{D5CDD505-2E9C-101B-9397-08002B2CF9AE}" pid="12" name="Thesaurus">
    <vt:lpwstr/>
  </property>
  <property fmtid="{D5CDD505-2E9C-101B-9397-08002B2CF9AE}" pid="13" name="jafc44dd874a4c3bafc7d26630e142c3">
    <vt:lpwstr/>
  </property>
  <property fmtid="{D5CDD505-2E9C-101B-9397-08002B2CF9AE}" pid="14" name="SharedWithUsers">
    <vt:lpwstr>41;#Heeneman, Maarten;#78;#Beugel, Marieke;#92;#Sollman, Gerard Frank;#521;#SharingLinks.85502217-7404-4b0b-b001-5304bb0c15e7.Flexible.b736f3e9-02c2-4f6f-a046-270ea48c046f;#93;#Rest, Barbara van der;#104;#Leeuwen-Blom, J.H. (Anky) van;#20;#Schaffers, Jos;#189;#Brinkman, Timo</vt:lpwstr>
  </property>
  <property fmtid="{D5CDD505-2E9C-101B-9397-08002B2CF9AE}" pid="15" name="MediaServiceImageTags">
    <vt:lpwstr/>
  </property>
  <property fmtid="{D5CDD505-2E9C-101B-9397-08002B2CF9AE}" pid="16" name="kbfc532a54824828916d1e6549818fb0">
    <vt:lpwstr/>
  </property>
  <property fmtid="{D5CDD505-2E9C-101B-9397-08002B2CF9AE}" pid="17" name="Trefwoorden_x0020_Vrij">
    <vt:lpwstr/>
  </property>
  <property fmtid="{D5CDD505-2E9C-101B-9397-08002B2CF9AE}" pid="18" name="Trefwoorden Vrij">
    <vt:lpwstr/>
  </property>
</Properties>
</file>