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7" r:id="rId6"/>
    <p:sldId id="268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54" d="100"/>
          <a:sy n="54" d="100"/>
        </p:scale>
        <p:origin x="-1012" y="-3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Voorbeeld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5/24/2019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5/24/2019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pic>
        <p:nvPicPr>
          <p:cNvPr id="11" name="logoUvA_groot">
            <a:extLst>
              <a:ext uri="{FF2B5EF4-FFF2-40B4-BE49-F238E27FC236}">
                <a16:creationId xmlns="" xmlns:a16="http://schemas.microsoft.com/office/drawing/2014/main" id="{B31F6AAA-1F79-4A94-87F1-3AF37C2C3D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28409" r="-9844" b="-28409"/>
          <a:stretch/>
        </p:blipFill>
        <p:spPr>
          <a:xfrm>
            <a:off x="-10547" y="1"/>
            <a:ext cx="4680000" cy="898099"/>
          </a:xfrm>
          <a:prstGeom prst="rect">
            <a:avLst/>
          </a:prstGeom>
        </p:spPr>
      </p:pic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15" name="Faculty">
            <a:extLst>
              <a:ext uri="{FF2B5EF4-FFF2-40B4-BE49-F238E27FC236}">
                <a16:creationId xmlns="" xmlns:a16="http://schemas.microsoft.com/office/drawing/2014/main" id="{A0ABF4B5-8B4E-45D0-BFD3-0D0E2250F7E2}"/>
              </a:ext>
            </a:extLst>
          </p:cNvPr>
          <p:cNvSpPr txBox="1"/>
          <p:nvPr userDrawn="1"/>
        </p:nvSpPr>
        <p:spPr>
          <a:xfrm>
            <a:off x="734891" y="449050"/>
            <a:ext cx="3189124" cy="27699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552801"/>
            <a:ext cx="3495576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</a:t>
            </a:r>
            <a:r>
              <a:rPr lang="nl-NL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3x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696817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1686914"/>
            <a:ext cx="5400000" cy="490053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4" name="Rectangle 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2" name="Rectangle 2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2x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17" name="Rectangle 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25" name="Rectangle 2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" name="Straight Connector 26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152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2132856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462436"/>
            <a:ext cx="4132447" cy="52069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2132856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213061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898650"/>
            <a:ext cx="11260138" cy="4208463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152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j-lt"/>
                <a:ea typeface="Source Sans Pro" panose="020B0503030403020204" pitchFamily="34" charset="0"/>
              </a:defRPr>
            </a:lvl1pPr>
            <a:lvl2pPr>
              <a:defRPr>
                <a:latin typeface="+mj-lt"/>
                <a:ea typeface="Source Sans Pro" panose="020B0503030403020204" pitchFamily="34" charset="0"/>
              </a:defRPr>
            </a:lvl2pPr>
            <a:lvl3pPr>
              <a:defRPr>
                <a:latin typeface="+mj-lt"/>
                <a:ea typeface="Source Sans Pro" panose="020B0503030403020204" pitchFamily="34" charset="0"/>
              </a:defRPr>
            </a:lvl3pPr>
            <a:lvl4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4pPr>
            <a:lvl5pPr>
              <a:defRPr>
                <a:solidFill>
                  <a:schemeClr val="accent1"/>
                </a:solidFill>
                <a:latin typeface="+mj-lt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680400"/>
            <a:ext cx="11159196" cy="936103"/>
          </a:xfrm>
        </p:spPr>
        <p:txBody>
          <a:bodyPr/>
          <a:lstStyle>
            <a:lvl1pPr>
              <a:defRPr b="1">
                <a:latin typeface="+mj-lt"/>
                <a:ea typeface="Source Sans Pro" panose="020B0503030403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Tekstpagina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315" y="1898649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89865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 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6804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5616576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tekst + 50% afbeelding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680400"/>
            <a:ext cx="7992887" cy="936103"/>
          </a:xfrm>
        </p:spPr>
        <p:txBody>
          <a:bodyPr anchor="b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16112"/>
            <a:ext cx="7992887" cy="4249191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tekst + 25% afbeelding 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41" name="TextBox 40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" name="Rectangle 44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Straight Connector 48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51" name="Rectangle 5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3" name="Straight Connector 52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340768"/>
            <a:ext cx="12192000" cy="5517232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met titel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Tussenpagina</a:t>
            </a:r>
            <a:r>
              <a:rPr lang="nl-NL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afbeelding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32" name="TextBox 31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tangle 35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9" name="Rectangle 5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62" name="Rectangle 6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" name="TextBox 81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86" name="TextBox 85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0" name="Rectangle 89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Connector 93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96" name="Rectangle 9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Connector 97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692773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692773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1060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692773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692773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1060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Werken met tekst niveaus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409976" y="476672"/>
            <a:ext cx="2133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Het UvA sjabloon heeft een aantal voorgeprogrammeerde tekst niveaus. Ga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‘Home’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‘Alinea’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eenvoudig te schakelen tussen de verschillende niveaus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omlaag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Niveau omhoog</a:t>
            </a:r>
            <a:endParaRPr lang="en-US" sz="9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Tekstniveaus</a:t>
            </a:r>
            <a:endParaRPr lang="en-US" sz="1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Platte tekst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Bullet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(16 </a:t>
            </a:r>
            <a:r>
              <a:rPr lang="nl-NL" sz="1000" dirty="0" err="1" smtClean="0">
                <a:latin typeface="+mj-lt"/>
                <a:cs typeface="Arial" panose="020B0604020202020204" pitchFamily="34" charset="0"/>
              </a:rPr>
              <a:t>pt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(24 </a:t>
            </a:r>
            <a:r>
              <a:rPr lang="nl-NL" sz="1000" b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Kopje (16 </a:t>
            </a:r>
            <a:r>
              <a:rPr lang="nl-NL" sz="1000" i="1" dirty="0" err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pt</a:t>
            </a:r>
            <a:r>
              <a:rPr lang="nl-NL" sz="1000" i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)</a:t>
            </a:r>
            <a:endParaRPr lang="en-US" sz="1000" i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31" name="Rectangle 3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4" name="Rectangle 3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7" name="Rectangle 3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40" name="Rectangle 3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43" name="Rectangle 4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TextBox 6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 userDrawn="1"/>
        </p:nvSpPr>
        <p:spPr>
          <a:xfrm>
            <a:off x="12792744" y="5972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56792"/>
            <a:ext cx="381000" cy="381000"/>
          </a:xfrm>
          <a:prstGeom prst="rect">
            <a:avLst/>
          </a:prstGeom>
        </p:spPr>
      </p:pic>
      <p:sp>
        <p:nvSpPr>
          <p:cNvPr id="67" name="TextBox 66"/>
          <p:cNvSpPr txBox="1"/>
          <p:nvPr userDrawn="1"/>
        </p:nvSpPr>
        <p:spPr>
          <a:xfrm>
            <a:off x="12792744" y="2132856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u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>
          <a:xfrm>
            <a:off x="12397928" y="2192379"/>
            <a:ext cx="288032" cy="276999"/>
            <a:chOff x="12494133" y="2712391"/>
            <a:chExt cx="288032" cy="276999"/>
          </a:xfrm>
        </p:grpSpPr>
        <p:sp>
          <p:nvSpPr>
            <p:cNvPr id="69" name="Rectangle 6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Rectangle 70"/>
          <p:cNvSpPr/>
          <p:nvPr userDrawn="1"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 userDrawn="1"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12792744" y="2780928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9520" y="4156050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5" name="Straight Connector 74"/>
          <p:cNvCxnSpPr/>
          <p:nvPr userDrawn="1"/>
        </p:nvCxnSpPr>
        <p:spPr>
          <a:xfrm>
            <a:off x="12396700" y="471467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 userDrawn="1"/>
        </p:nvGrpSpPr>
        <p:grpSpPr>
          <a:xfrm>
            <a:off x="12397928" y="2837737"/>
            <a:ext cx="288032" cy="276999"/>
            <a:chOff x="12492689" y="2721406"/>
            <a:chExt cx="288032" cy="276999"/>
          </a:xfrm>
        </p:grpSpPr>
        <p:sp>
          <p:nvSpPr>
            <p:cNvPr id="77" name="Rectangle 7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>
            <a:off x="12396700" y="27089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>
            <a:off x="12370968" y="206084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Introductiepagina 2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678869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08313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logoUvA">
            <a:extLst>
              <a:ext uri="{FF2B5EF4-FFF2-40B4-BE49-F238E27FC236}">
                <a16:creationId xmlns="" xmlns:a16="http://schemas.microsoft.com/office/drawing/2014/main" id="{F5DEE3AA-6A60-41EE-9C5B-5E3E6D2ABA96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28409" r="-9844" b="-28409"/>
          <a:stretch/>
        </p:blipFill>
        <p:spPr>
          <a:xfrm>
            <a:off x="56373" y="40940"/>
            <a:ext cx="3189124" cy="612000"/>
          </a:xfrm>
          <a:prstGeom prst="rect">
            <a:avLst/>
          </a:prstGeom>
        </p:spPr>
      </p:pic>
      <p:pic>
        <p:nvPicPr>
          <p:cNvPr id="5" name="logoUvA">
            <a:extLst>
              <a:ext uri="{FF2B5EF4-FFF2-40B4-BE49-F238E27FC236}">
                <a16:creationId xmlns="" xmlns:a16="http://schemas.microsoft.com/office/drawing/2014/main" id="{11F56519-192B-41CD-9BBC-B57B88EC433B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28409" r="-9844" b="-28409"/>
          <a:stretch/>
        </p:blipFill>
        <p:spPr>
          <a:xfrm>
            <a:off x="56373" y="40940"/>
            <a:ext cx="3189124" cy="612000"/>
          </a:xfrm>
          <a:prstGeom prst="rect">
            <a:avLst/>
          </a:prstGeom>
        </p:spPr>
      </p:pic>
      <p:sp>
        <p:nvSpPr>
          <p:cNvPr id="6" name="Faculty">
            <a:extLst>
              <a:ext uri="{FF2B5EF4-FFF2-40B4-BE49-F238E27FC236}">
                <a16:creationId xmlns=""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Source Sans Pro" panose="020B0503030403020204" pitchFamily="34" charset="0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j-lt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1" b="15171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792744" y="62068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Wijzig de afbeelding door de bestaande afbeelding te verwijderen. Klik op het pictogram dat vervolgens verschijnt om een afbeelding in te voegen.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580234"/>
            <a:ext cx="381000" cy="381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792744" y="2156298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die je wilt invoegen 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‘Invoegen’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2397928" y="2215821"/>
            <a:ext cx="288032" cy="276999"/>
            <a:chOff x="12494133" y="2712391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2415930" y="670453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2397928" y="65796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91363" y="3798204"/>
            <a:ext cx="172819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Wanneer je de afbeelding wilt schalen of verslepen, ga dan naar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 klik 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‘Bijsnijden’.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Met de witte bolletjes schaal je de afbeelding, met de zwarte haakjes schaal je het afbeeldingskader.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02" y="5136676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/>
          <p:nvPr/>
        </p:nvCxnSpPr>
        <p:spPr>
          <a:xfrm>
            <a:off x="12388482" y="569530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12397928" y="286117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12396700" y="273236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370968" y="208429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5"/>
          <p:cNvSpPr txBox="1"/>
          <p:nvPr/>
        </p:nvSpPr>
        <p:spPr>
          <a:xfrm>
            <a:off x="12846660" y="2890242"/>
            <a:ext cx="172819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Selecteer de afbeelding en klik op </a:t>
            </a:r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‘Hulpmiddelen voor afbeeldingen’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Klik vervolgens bij het onderdeel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‘Schikken’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‘Naar achtergrond’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Startpagina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21465" y="3800073"/>
            <a:ext cx="288032" cy="276999"/>
            <a:chOff x="12492689" y="2721406"/>
            <a:chExt cx="288032" cy="276999"/>
          </a:xfrm>
        </p:grpSpPr>
        <p:sp>
          <p:nvSpPr>
            <p:cNvPr id="46" name="Rectangle 4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8" name="Straight Connector 47"/>
          <p:cNvCxnSpPr/>
          <p:nvPr/>
        </p:nvCxnSpPr>
        <p:spPr>
          <a:xfrm>
            <a:off x="12385533" y="371703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4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6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6" b="22"/>
          <a:stretch/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83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4" r="1203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hier om een titel in de </a:t>
            </a:r>
            <a:r>
              <a:rPr lang="nl-NL" dirty="0" smtClean="0"/>
              <a:t>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err="1"/>
              <a:t>Tussenkopje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78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voorstellen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>
              <a:lnSpc>
                <a:spcPct val="100000"/>
              </a:lnSpc>
            </a:pPr>
            <a:r>
              <a:rPr lang="nl-NL" dirty="0" smtClean="0"/>
              <a:t>John Doe</a:t>
            </a:r>
          </a:p>
          <a:p>
            <a:pPr lvl="4">
              <a:lnSpc>
                <a:spcPct val="100000"/>
              </a:lnSpc>
            </a:pPr>
            <a:r>
              <a:rPr lang="nl-NL" dirty="0" smtClean="0"/>
              <a:t>Functie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>
              <a:lnSpc>
                <a:spcPct val="100000"/>
              </a:lnSpc>
            </a:pPr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>
              <a:lnSpc>
                <a:spcPct val="100000"/>
              </a:lnSpc>
            </a:pPr>
            <a:r>
              <a:rPr lang="nl-NL" dirty="0"/>
              <a:t>Functie</a:t>
            </a:r>
            <a:br>
              <a:rPr lang="nl-NL" dirty="0"/>
            </a:b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consectetur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Etiam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tempor</a:t>
            </a:r>
            <a:r>
              <a:rPr lang="en-US" dirty="0">
                <a:solidFill>
                  <a:schemeClr val="tx1"/>
                </a:solidFill>
              </a:rPr>
              <a:t>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Afbeelding invoegen</a:t>
            </a:r>
            <a:endParaRPr lang="en-U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hier om een titel toe te voegen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70404408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569149650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338</TotalTime>
  <Words>254</Words>
  <Application>Microsoft Office PowerPoint</Application>
  <PresentationFormat>Custom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Klik hier om een titel in de voegen</vt:lpstr>
      <vt:lpstr>Klik hier om een titel in de voegen</vt:lpstr>
      <vt:lpstr>Klik hier om een titel in de voegen</vt:lpstr>
      <vt:lpstr>Even voorstellen</vt:lpstr>
      <vt:lpstr>Klik hier om een titel toe te voegen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21</cp:revision>
  <dcterms:created xsi:type="dcterms:W3CDTF">2018-09-13T12:16:30Z</dcterms:created>
  <dcterms:modified xsi:type="dcterms:W3CDTF">2019-05-24T11:36:53Z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