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50" d="100"/>
          <a:sy n="50" d="100"/>
        </p:scale>
        <p:origin x="-1172" y="-4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5/27/2019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5/27/2019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=""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1696817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686914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6804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6804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13439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13439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13439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13439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=""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8"/>
          <a:stretch/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8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4" r="1203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44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331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25</cp:revision>
  <dcterms:created xsi:type="dcterms:W3CDTF">2018-09-13T12:16:30Z</dcterms:created>
  <dcterms:modified xsi:type="dcterms:W3CDTF">2019-05-27T08:59:43Z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