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60" d="100"/>
          <a:sy n="60" d="100"/>
        </p:scale>
        <p:origin x="-800" y="-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12/24/2019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12/24/2019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2" y="231501"/>
            <a:ext cx="3809136" cy="74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1" y="183239"/>
            <a:ext cx="2808312" cy="55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" b="27784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8721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2" r="20698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f2760952-b3bb-408f-ace6-eb1e07642b86"/>
    <ds:schemaRef ds:uri="62260777-03a2-4acd-8b7f-b7cc27a5662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787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43</cp:revision>
  <dcterms:created xsi:type="dcterms:W3CDTF">2018-09-13T12:16:30Z</dcterms:created>
  <dcterms:modified xsi:type="dcterms:W3CDTF">2019-12-24T13:45:24Z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