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50" d="100"/>
          <a:sy n="50" d="100"/>
        </p:scale>
        <p:origin x="-1180" y="-4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9/19/2019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0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41200"/>
            <a:ext cx="4079800" cy="536044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14386"/>
            <a:ext cx="3495576" cy="4638949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9376" y="1814386"/>
            <a:ext cx="5151760" cy="461662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28048" y="1814387"/>
            <a:ext cx="5151760" cy="460672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 Landscap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Pad Mini H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8"/>
            <a:ext cx="5606685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043200" y="2750400"/>
            <a:ext cx="4564800" cy="3163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Pad Mini H.png">
            <a:extLst>
              <a:ext uri="{FF2B5EF4-FFF2-40B4-BE49-F238E27FC236}">
                <a16:creationId xmlns="" xmlns:a16="http://schemas.microsoft.com/office/drawing/2014/main" id="{7213BA93-BA9D-4BEE-882B-0E3A8EBCE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309" y="2216721"/>
            <a:ext cx="6237171" cy="41102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FECC6AD-546E-4DBB-BA2A-6D8A6B63E690}"/>
              </a:ext>
            </a:extLst>
          </p:cNvPr>
          <p:cNvSpPr/>
          <p:nvPr userDrawn="1"/>
        </p:nvSpPr>
        <p:spPr>
          <a:xfrm>
            <a:off x="6043200" y="2750400"/>
            <a:ext cx="4564800" cy="3163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8" name="Rectangle 3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464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710267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89865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898649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78800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0" y="1980000"/>
            <a:ext cx="11148649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r>
              <a:rPr lang="nl-NL" sz="9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nl-NL" sz="1000" b="1" baseline="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8801" y="1980000"/>
            <a:ext cx="6481296" cy="4617031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7" y="907200"/>
            <a:ext cx="5616576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4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76" y="907200"/>
            <a:ext cx="7992887" cy="936103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9423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80591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772816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289052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772816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772816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289052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00" y="194324"/>
            <a:ext cx="2884272" cy="37896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8800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800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aculty">
            <a:extLst>
              <a:ext uri="{FF2B5EF4-FFF2-40B4-BE49-F238E27FC236}">
                <a16:creationId xmlns="" xmlns:a16="http://schemas.microsoft.com/office/drawing/2014/main" id="{E423983B-45D7-479C-8F2A-2239B10330E1}"/>
              </a:ext>
            </a:extLst>
          </p:cNvPr>
          <p:cNvSpPr txBox="1"/>
          <p:nvPr/>
        </p:nvSpPr>
        <p:spPr>
          <a:xfrm>
            <a:off x="557784" y="331646"/>
            <a:ext cx="3254732" cy="2616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6" r:id="rId13"/>
    <p:sldLayoutId id="2147485027" r:id="rId14"/>
    <p:sldLayoutId id="2147485028" r:id="rId15"/>
    <p:sldLayoutId id="2147485029" r:id="rId16"/>
    <p:sldLayoutId id="214748503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7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" b="27676"/>
          <a:stretch/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0B84FCB1-076C-40E6-A941-4BF6BBE77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800" y="1915200"/>
            <a:ext cx="11148649" cy="461703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lvl="1"/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lvl="2"/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/>
            <a:endParaRPr lang="en-US" dirty="0" smtClean="0"/>
          </a:p>
          <a:p>
            <a:pPr lvl="3">
              <a:lnSpc>
                <a:spcPct val="100000"/>
              </a:lnSpc>
            </a:pPr>
            <a:r>
              <a:rPr lang="en-US" dirty="0" smtClean="0"/>
              <a:t>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A61CDB63-30E8-47E6-966D-0DAE7B3B6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800" y="691200"/>
            <a:ext cx="11159196" cy="936103"/>
          </a:xfrm>
        </p:spPr>
        <p:txBody>
          <a:bodyPr>
            <a:normAutofit/>
          </a:bodyPr>
          <a:lstStyle/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17492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 smtClean="0"/>
              <a:t>Lorem ipsum dolor sit amet, consectetur </a:t>
            </a:r>
            <a:r>
              <a:rPr lang="en-US" sz="2400" dirty="0" err="1" smtClean="0"/>
              <a:t>adipiscing</a:t>
            </a:r>
            <a:r>
              <a:rPr lang="en-US" sz="2400" dirty="0" smtClean="0"/>
              <a:t> </a:t>
            </a:r>
            <a:r>
              <a:rPr lang="en-US" sz="2400" dirty="0" err="1" smtClean="0"/>
              <a:t>elit</a:t>
            </a:r>
            <a:r>
              <a:rPr lang="en-US" sz="2400" dirty="0" smtClean="0"/>
              <a:t>. Etiam tempor mi </a:t>
            </a:r>
            <a:r>
              <a:rPr lang="en-US" sz="2400" dirty="0" err="1" smtClean="0"/>
              <a:t>nisl</a:t>
            </a:r>
            <a:r>
              <a:rPr lang="en-US" sz="2400" dirty="0" smtClean="0"/>
              <a:t>, a </a:t>
            </a:r>
            <a:r>
              <a:rPr lang="en-US" sz="2400" dirty="0" err="1" smtClean="0"/>
              <a:t>elementum</a:t>
            </a:r>
            <a:r>
              <a:rPr lang="en-US" sz="2400" dirty="0" smtClean="0"/>
              <a:t> </a:t>
            </a:r>
            <a:r>
              <a:rPr lang="en-US" sz="2400" dirty="0" err="1" smtClean="0"/>
              <a:t>turpis</a:t>
            </a:r>
            <a:r>
              <a:rPr lang="en-US" sz="2400" dirty="0" smtClean="0"/>
              <a:t> </a:t>
            </a:r>
            <a:r>
              <a:rPr lang="en-US" sz="2400" dirty="0" err="1" smtClean="0"/>
              <a:t>mattis</a:t>
            </a:r>
            <a:r>
              <a:rPr lang="en-US" sz="2400" dirty="0" smtClean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 smtClean="0"/>
              <a:t>Sed</a:t>
            </a:r>
            <a:r>
              <a:rPr lang="en-US" dirty="0" smtClean="0"/>
              <a:t> </a:t>
            </a:r>
            <a:r>
              <a:rPr lang="en-US" dirty="0" err="1" smtClean="0"/>
              <a:t>tristique</a:t>
            </a:r>
            <a:r>
              <a:rPr lang="en-US" dirty="0" smtClean="0"/>
              <a:t> </a:t>
            </a:r>
            <a:r>
              <a:rPr lang="en-US" dirty="0" err="1" smtClean="0"/>
              <a:t>neque</a:t>
            </a:r>
            <a:r>
              <a:rPr lang="en-US" dirty="0" smtClean="0"/>
              <a:t> </a:t>
            </a:r>
            <a:r>
              <a:rPr lang="en-US" dirty="0" err="1" smtClean="0"/>
              <a:t>justo</a:t>
            </a:r>
            <a:endParaRPr lang="en-US" dirty="0" smtClean="0"/>
          </a:p>
          <a:p>
            <a:pPr marL="1139825" lvl="2" indent="-514350">
              <a:spcBef>
                <a:spcPts val="0"/>
              </a:spcBef>
            </a:pPr>
            <a:r>
              <a:rPr lang="en-US" dirty="0" err="1" smtClean="0"/>
              <a:t>Finibus</a:t>
            </a:r>
            <a:r>
              <a:rPr lang="en-US" dirty="0" smtClean="0"/>
              <a:t> </a:t>
            </a:r>
            <a:r>
              <a:rPr lang="en-US" dirty="0" err="1" smtClean="0"/>
              <a:t>hendrerit</a:t>
            </a:r>
            <a:r>
              <a:rPr lang="en-US" dirty="0" smtClean="0"/>
              <a:t> dui </a:t>
            </a:r>
            <a:r>
              <a:rPr lang="en-US" dirty="0" err="1" smtClean="0"/>
              <a:t>dapibus</a:t>
            </a:r>
            <a:r>
              <a:rPr lang="en-US" dirty="0" smtClean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 smtClean="0"/>
          </a:p>
          <a:p>
            <a:pPr marL="514350" lvl="3" indent="-514350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Subtitle</a:t>
            </a:r>
          </a:p>
          <a:p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2" r="221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67136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Lorem ipsum dolor sit amet, consectetur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Etiam tempor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amet.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 smtClean="0"/>
              <a:t>Subtitle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8" r="20642"/>
          <a:stretch/>
        </p:blipFill>
        <p:spPr/>
      </p:pic>
    </p:spTree>
    <p:extLst>
      <p:ext uri="{BB962C8B-B14F-4D97-AF65-F5344CB8AC3E}">
        <p14:creationId xmlns:p14="http://schemas.microsoft.com/office/powerpoint/2010/main" val="1009573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BC1E31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schemas.microsoft.com/office/infopath/2007/PartnerControls"/>
    <ds:schemaRef ds:uri="http://purl.org/dc/elements/1.1/"/>
    <ds:schemaRef ds:uri="http://schemas.microsoft.com/office/2006/metadata/properties"/>
    <ds:schemaRef ds:uri="f2760952-b3bb-408f-ace6-eb1e07642b86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747</TotalTime>
  <Words>127</Words>
  <Application>Microsoft Office PowerPoint</Application>
  <PresentationFormat>Custom</PresentationFormat>
  <Paragraphs>25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PowerPoint Presentation</vt:lpstr>
      <vt:lpstr>PowerPoint Presentation</vt:lpstr>
      <vt:lpstr>PowerPoint Presentation</vt:lpstr>
      <vt:lpstr>Introduction</vt:lpstr>
      <vt:lpstr>PowerPoint Presentation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35</cp:revision>
  <dcterms:created xsi:type="dcterms:W3CDTF">2018-09-13T12:16:30Z</dcterms:created>
  <dcterms:modified xsi:type="dcterms:W3CDTF">2019-09-19T09:21:35Z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