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50" d="100"/>
          <a:sy n="50" d="100"/>
        </p:scale>
        <p:origin x="-1180" y="-4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53647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=""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4"/>
            <a:ext cx="2520280" cy="37896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=""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" t="2676" r="13" b="27676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4" r="20766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purl.org/dc/elements/1.1/"/>
    <ds:schemaRef ds:uri="http://schemas.microsoft.com/office/2006/metadata/properties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744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34</cp:revision>
  <dcterms:created xsi:type="dcterms:W3CDTF">2018-09-13T12:16:30Z</dcterms:created>
  <dcterms:modified xsi:type="dcterms:W3CDTF">2019-09-19T09:20:18Z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