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80" y="-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xmlns="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2" y="243153"/>
            <a:ext cx="3651720" cy="72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xmlns="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xmlns="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xmlns="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xmlns="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xmlns="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xmlns="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:a16="http://schemas.microsoft.com/office/drawing/2014/main" xmlns="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xmlns="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xmlns="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xmlns="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1" y="183239"/>
            <a:ext cx="2722447" cy="53844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b="28301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8721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1" r="20519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769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41</cp:revision>
  <dcterms:created xsi:type="dcterms:W3CDTF">2018-09-13T12:16:30Z</dcterms:created>
  <dcterms:modified xsi:type="dcterms:W3CDTF">2019-09-19T09:55:15Z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