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40" d="100"/>
          <a:sy n="40" d="100"/>
        </p:scale>
        <p:origin x="-1556" y="-6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32" y="240701"/>
            <a:ext cx="4004472" cy="539726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xmlns="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xmlns="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xmlns="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xmlns="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814386"/>
            <a:ext cx="5151760" cy="461662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xmlns="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814387"/>
            <a:ext cx="5151760" cy="46067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xmlns="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:a16="http://schemas.microsoft.com/office/drawing/2014/main" xmlns="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xmlns="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xmlns="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:a16="http://schemas.microsoft.com/office/drawing/2014/main" xmlns="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xmlns="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xmlns="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80000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xmlns="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801" y="1980000"/>
            <a:ext cx="6481296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7200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72816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xmlns="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xmlns="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72816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xmlns="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1" y="183239"/>
            <a:ext cx="2945234" cy="39696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800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8" b="27784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lvl="2"/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/>
            <a:endParaRPr lang="en-US" dirty="0" smtClean="0"/>
          </a:p>
          <a:p>
            <a:pPr lvl="3">
              <a:lnSpc>
                <a:spcPct val="100000"/>
              </a:lnSpc>
            </a:pPr>
            <a:r>
              <a:rPr lang="en-US" dirty="0" smtClean="0"/>
              <a:t>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8721"/>
            <a:ext cx="11159196" cy="936103"/>
          </a:xfrm>
        </p:spPr>
        <p:txBody>
          <a:bodyPr>
            <a:normAutofit/>
          </a:bodyPr>
          <a:lstStyle/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marL="1139825" lvl="2" indent="-514350">
              <a:spcBef>
                <a:spcPts val="0"/>
              </a:spcBef>
            </a:pP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 smtClean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Subtitle</a:t>
            </a:r>
          </a:p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6713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amet, consectetur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Etiam tempor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smtClean="0"/>
              <a:t>Subtitle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22" r="20698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schemas.microsoft.com/office/infopath/2007/PartnerControls"/>
    <ds:schemaRef ds:uri="http://purl.org/dc/elements/1.1/"/>
    <ds:schemaRef ds:uri="http://schemas.microsoft.com/office/2006/metadata/properties"/>
    <ds:schemaRef ds:uri="f2760952-b3bb-408f-ace6-eb1e07642b8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770</TotalTime>
  <Words>127</Words>
  <Application>Microsoft Office PowerPoint</Application>
  <PresentationFormat>Custom</PresentationFormat>
  <Paragraphs>25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PowerPoint Presentation</vt:lpstr>
      <vt:lpstr>PowerPoint Presentation</vt:lpstr>
      <vt:lpstr>PowerPoint Presentation</vt:lpstr>
      <vt:lpstr>Introduction</vt:lpstr>
      <vt:lpstr>PowerPoint Presentation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42</cp:revision>
  <dcterms:created xsi:type="dcterms:W3CDTF">2018-09-13T12:16:30Z</dcterms:created>
  <dcterms:modified xsi:type="dcterms:W3CDTF">2019-09-19T09:56:31Z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