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1" r:id="rId6"/>
    <p:sldId id="262" r:id="rId7"/>
    <p:sldId id="263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9486" autoAdjust="0"/>
  </p:normalViewPr>
  <p:slideViewPr>
    <p:cSldViewPr showGuides="1">
      <p:cViewPr>
        <p:scale>
          <a:sx n="47" d="100"/>
          <a:sy n="47" d="100"/>
        </p:scale>
        <p:origin x="-1288" y="-5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9/19/2019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9/19/2019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32" y="241200"/>
            <a:ext cx="4356000" cy="54348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814386"/>
            <a:ext cx="5151760" cy="461662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814387"/>
            <a:ext cx="5151760" cy="460672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=""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8986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78800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80000"/>
            <a:ext cx="11148649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8801" y="1980000"/>
            <a:ext cx="6481296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907200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907200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772816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89052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772816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" y="194325"/>
            <a:ext cx="3082487" cy="3845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800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8" r:id="rId15"/>
    <p:sldLayoutId id="2147485029" r:id="rId16"/>
    <p:sldLayoutId id="2147485030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2" b="28080"/>
          <a:stretch/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lvl="2"/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/>
            <a:endParaRPr lang="en-US" dirty="0" smtClean="0"/>
          </a:p>
          <a:p>
            <a:pPr lvl="3">
              <a:lnSpc>
                <a:spcPct val="100000"/>
              </a:lnSpc>
            </a:pPr>
            <a:r>
              <a:rPr lang="en-US" dirty="0" smtClean="0"/>
              <a:t>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174928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marL="1139825" lvl="2" indent="-514350">
              <a:spcBef>
                <a:spcPts val="0"/>
              </a:spcBef>
            </a:pP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 smtClean="0"/>
          </a:p>
          <a:p>
            <a:pPr marL="5143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Subtitle</a:t>
            </a:r>
          </a:p>
          <a:p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2" r="221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6713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Lorem ipsum dolor sit amet, consectetur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Etiam tempor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smtClean="0"/>
              <a:t>Subtitle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96" r="20824"/>
          <a:stretch/>
        </p:blipFill>
        <p:spPr/>
      </p:pic>
    </p:spTree>
    <p:extLst>
      <p:ext uri="{BB962C8B-B14F-4D97-AF65-F5344CB8AC3E}">
        <p14:creationId xmlns:p14="http://schemas.microsoft.com/office/powerpoint/2010/main" val="1009573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BC1E31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schemas.microsoft.com/office/infopath/2007/PartnerControls"/>
    <ds:schemaRef ds:uri="http://purl.org/dc/elements/1.1/"/>
    <ds:schemaRef ds:uri="http://schemas.microsoft.com/office/2006/metadata/properties"/>
    <ds:schemaRef ds:uri="f2760952-b3bb-408f-ace6-eb1e07642b8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753</TotalTime>
  <Words>127</Words>
  <Application>Microsoft Office PowerPoint</Application>
  <PresentationFormat>Custom</PresentationFormat>
  <Paragraphs>25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PowerPoint Presentation</vt:lpstr>
      <vt:lpstr>PowerPoint Presentation</vt:lpstr>
      <vt:lpstr>PowerPoint Presentation</vt:lpstr>
      <vt:lpstr>Introduction</vt:lpstr>
      <vt:lpstr>PowerPoint Presentation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37</cp:revision>
  <dcterms:created xsi:type="dcterms:W3CDTF">2018-09-13T12:16:30Z</dcterms:created>
  <dcterms:modified xsi:type="dcterms:W3CDTF">2019-09-19T09:32:37Z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