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7" r:id="rId6"/>
    <p:sldId id="268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86" autoAdjust="0"/>
  </p:normalViewPr>
  <p:slideViewPr>
    <p:cSldViewPr showGuides="1">
      <p:cViewPr>
        <p:scale>
          <a:sx n="50" d="100"/>
          <a:sy n="50" d="100"/>
        </p:scale>
        <p:origin x="-1172" y="-4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Voorbeeld</a:t>
            </a:r>
            <a:r>
              <a:rPr lang="en-US" dirty="0" smtClean="0"/>
              <a:t> </a:t>
            </a:r>
            <a:r>
              <a:rPr lang="en-US" dirty="0" err="1" smtClean="0"/>
              <a:t>grafiek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Voorbeeld</a:t>
            </a:r>
            <a:r>
              <a:rPr lang="en-US" dirty="0" smtClean="0"/>
              <a:t> </a:t>
            </a:r>
            <a:r>
              <a:rPr lang="en-US" dirty="0" err="1" smtClean="0"/>
              <a:t>grafiek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7/22/2019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7/22/2019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83127"/>
            <a:ext cx="4032000" cy="555032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62068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80234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792744" y="2156298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je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397928" y="2215821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3798204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02" y="5136676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69530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861179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73236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208429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846660" y="2890242"/>
            <a:ext cx="17281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Klik vervolgens bij het onderdeel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‘Schikken’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‘Naar achtergrond’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3800073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71703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1301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696817"/>
            <a:ext cx="540000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1686914"/>
            <a:ext cx="540000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Rectangle 1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2" name="Rectangle 2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4" name="Straight Connector 2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2x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7" name="Rectangle 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Rectangle 18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5" name="Rectangle 2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" name="Straight Connector 26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6243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2132856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62436"/>
            <a:ext cx="4132447" cy="5206924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2132856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213061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835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835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835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898650"/>
            <a:ext cx="11260138" cy="4208463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897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  <a:ea typeface="Source Sans Pro" panose="020B0503030403020204" pitchFamily="34" charset="0"/>
              </a:defRPr>
            </a:lvl1pPr>
            <a:lvl2pPr>
              <a:defRPr>
                <a:latin typeface="+mj-lt"/>
                <a:ea typeface="Source Sans Pro" panose="020B0503030403020204" pitchFamily="34" charset="0"/>
              </a:defRPr>
            </a:lvl2pPr>
            <a:lvl3pPr>
              <a:defRPr>
                <a:latin typeface="+mj-lt"/>
                <a:ea typeface="Source Sans Pro" panose="020B050303040302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835200"/>
            <a:ext cx="11159196" cy="936103"/>
          </a:xfrm>
        </p:spPr>
        <p:txBody>
          <a:bodyPr/>
          <a:lstStyle>
            <a:lvl1pPr>
              <a:defRPr b="1">
                <a:latin typeface="+mj-lt"/>
                <a:ea typeface="Source Sans Pro" panose="020B05030304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315" y="1898649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9315" y="835200"/>
            <a:ext cx="11159196" cy="93610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 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836713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5616576" cy="4249191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tekst + 50%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835200"/>
            <a:ext cx="7992887" cy="936103"/>
          </a:xfrm>
        </p:spPr>
        <p:txBody>
          <a:bodyPr anchor="b"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7992887" cy="4249191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tekst + 25%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met titel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Tussenpagina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afbeelding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10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9" name="Rectangle 5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Group 6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62" name="Rectangle 6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TextBox 81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86" name="TextBox 85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0" name="Rectangle 89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4" name="Straight Connector 93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96" name="Rectangle 9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8" name="Straight Connector 97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844824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844824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361060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361060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844824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844824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361060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361060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31" name="Rectangle 3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7" name="Rectangle 3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40" name="Rectangle 3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TextBox 6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Connector 6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67" name="TextBox 66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69" name="Rectangle 6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Rectangle 70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5" name="Straight Connector 74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77" name="Rectangle 7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88640"/>
            <a:ext cx="2736292" cy="3765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88639"/>
            <a:ext cx="2735778" cy="3765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Source Sans Pro" panose="020B0503030403020204" pitchFamily="34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6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58"/>
          <a:stretch/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2792744" y="62068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80234"/>
            <a:ext cx="381000" cy="381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2792744" y="2156298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je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2397928" y="2215821"/>
            <a:ext cx="288032" cy="276999"/>
            <a:chOff x="12494133" y="2712391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791363" y="3798204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02" y="5136676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Connector 35"/>
          <p:cNvCxnSpPr/>
          <p:nvPr/>
        </p:nvCxnSpPr>
        <p:spPr>
          <a:xfrm>
            <a:off x="12388482" y="569530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12397928" y="286117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0" name="Straight Connector 39"/>
          <p:cNvCxnSpPr/>
          <p:nvPr/>
        </p:nvCxnSpPr>
        <p:spPr>
          <a:xfrm>
            <a:off x="12396700" y="273236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2370968" y="208429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25"/>
          <p:cNvSpPr txBox="1"/>
          <p:nvPr/>
        </p:nvSpPr>
        <p:spPr>
          <a:xfrm>
            <a:off x="12846660" y="2890242"/>
            <a:ext cx="17281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Klik vervolgens bij het onderdeel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‘Schikken’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‘Naar achtergrond’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2421465" y="3800073"/>
            <a:ext cx="288032" cy="276999"/>
            <a:chOff x="12492689" y="2721406"/>
            <a:chExt cx="288032" cy="276999"/>
          </a:xfrm>
        </p:grpSpPr>
        <p:sp>
          <p:nvSpPr>
            <p:cNvPr id="46" name="Rectangle 4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8" name="Straight Connector 47"/>
          <p:cNvCxnSpPr/>
          <p:nvPr/>
        </p:nvCxnSpPr>
        <p:spPr>
          <a:xfrm>
            <a:off x="12385533" y="371703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687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titel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4" r="221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98371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</a:t>
            </a:r>
            <a:r>
              <a:rPr lang="nl-NL" dirty="0" smtClean="0"/>
              <a:t>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4" r="58976"/>
          <a:stretch/>
        </p:blipFill>
        <p:spPr/>
      </p:pic>
    </p:spTree>
    <p:extLst>
      <p:ext uri="{BB962C8B-B14F-4D97-AF65-F5344CB8AC3E}">
        <p14:creationId xmlns:p14="http://schemas.microsoft.com/office/powerpoint/2010/main" val="53478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voorstellen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>
              <a:lnSpc>
                <a:spcPct val="100000"/>
              </a:lnSpc>
            </a:pPr>
            <a:r>
              <a:rPr lang="nl-NL" dirty="0" smtClean="0"/>
              <a:t>John Doe</a:t>
            </a:r>
          </a:p>
          <a:p>
            <a:pPr lvl="4">
              <a:lnSpc>
                <a:spcPct val="100000"/>
              </a:lnSpc>
            </a:pPr>
            <a:r>
              <a:rPr lang="nl-NL" dirty="0" smtClean="0"/>
              <a:t>Functie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tempor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3">
              <a:lnSpc>
                <a:spcPct val="100000"/>
              </a:lnSpc>
            </a:pPr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>
              <a:lnSpc>
                <a:spcPct val="100000"/>
              </a:lnSpc>
            </a:pPr>
            <a:r>
              <a:rPr lang="nl-NL" dirty="0"/>
              <a:t>Functie</a:t>
            </a:r>
            <a:br>
              <a:rPr lang="nl-NL" dirty="0"/>
            </a:br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tempor</a:t>
            </a:r>
            <a:r>
              <a:rPr lang="en-US" dirty="0">
                <a:solidFill>
                  <a:schemeClr val="tx1"/>
                </a:solidFill>
              </a:rPr>
              <a:t>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hier om een titel toe te voegen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370404408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569149650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EB51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purl.org/dc/elements/1.1/"/>
    <ds:schemaRef ds:uri="http://schemas.microsoft.com/office/2006/metadata/properties"/>
    <ds:schemaRef ds:uri="f2760952-b3bb-408f-ace6-eb1e07642b8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358</TotalTime>
  <Words>248</Words>
  <Application>Microsoft Office PowerPoint</Application>
  <PresentationFormat>Custom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Klik hier om een titel in de voegen</vt:lpstr>
      <vt:lpstr>Korte titel</vt:lpstr>
      <vt:lpstr>Klik hier om een titel in de voegen</vt:lpstr>
      <vt:lpstr>Even voorstellen</vt:lpstr>
      <vt:lpstr>Klik hier om een titel toe te voegen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27</cp:revision>
  <dcterms:created xsi:type="dcterms:W3CDTF">2018-09-13T12:16:30Z</dcterms:created>
  <dcterms:modified xsi:type="dcterms:W3CDTF">2019-07-22T12:14:34Z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