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48" d="100"/>
          <a:sy n="48" d="100"/>
        </p:scale>
        <p:origin x="-1260" y="-5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7/22/2019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7/22/2019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198"/>
            <a:ext cx="3682711" cy="55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1840833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1830930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8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 indent="0"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 indent="0">
              <a:defRPr/>
            </a:lvl2pPr>
            <a:lvl3pPr indent="0">
              <a:defRPr/>
            </a:lvl3pPr>
            <a:lvl4pPr indent="0">
              <a:spcBef>
                <a:spcPts val="0"/>
              </a:spcBef>
              <a:defRPr>
                <a:solidFill>
                  <a:schemeClr val="accent1"/>
                </a:solidFill>
              </a:defRPr>
            </a:lvl4pPr>
            <a:lvl5pPr indent="0"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390428"/>
            <a:ext cx="4132447" cy="5206924"/>
          </a:xfrm>
          <a:prstGeom prst="rect">
            <a:avLst/>
          </a:prstGeom>
        </p:spPr>
      </p:pic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390428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 indent="0"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 indent="0">
              <a:defRPr/>
            </a:lvl2pPr>
            <a:lvl3pPr indent="0">
              <a:defRPr/>
            </a:lvl3pPr>
            <a:lvl4pPr indent="0">
              <a:spcBef>
                <a:spcPts val="0"/>
              </a:spcBef>
              <a:defRPr>
                <a:solidFill>
                  <a:schemeClr val="accent1"/>
                </a:solidFill>
              </a:defRPr>
            </a:lvl4pPr>
            <a:lvl5pPr indent="0"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2060848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2037272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2058602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 marL="0"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835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152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835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835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8352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32304" y="2368458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861499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861499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861499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861499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835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46" y="196672"/>
            <a:ext cx="2513874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6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58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4" r="221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4" t="69" r="59566" b="-69"/>
          <a:stretch/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8742972" y="2355850"/>
            <a:ext cx="2905539" cy="2414588"/>
          </a:xfrm>
        </p:spPr>
        <p:txBody>
          <a:bodyPr>
            <a:normAutofit fontScale="77500" lnSpcReduction="2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EB51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BEB511"/>
    </a:accent1>
    <a:accent2>
      <a:srgbClr val="BC1E3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  <ds:schemaRef ds:uri="f2760952-b3bb-408f-ace6-eb1e07642b86"/>
    <ds:schemaRef ds:uri="62260777-03a2-4acd-8b7f-b7cc27a5662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451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36</cp:revision>
  <dcterms:created xsi:type="dcterms:W3CDTF">2018-09-13T12:16:30Z</dcterms:created>
  <dcterms:modified xsi:type="dcterms:W3CDTF">2019-07-22T12:45:18Z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