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7" r:id="rId6"/>
    <p:sldId id="268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226" d="100"/>
          <a:sy n="226" d="100"/>
        </p:scale>
        <p:origin x="-7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8/1/2019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8/1/2019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69" y="237189"/>
            <a:ext cx="3992076" cy="80008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68825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68825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68825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937792"/>
            <a:ext cx="5400000" cy="465956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1937792"/>
            <a:ext cx="5400000" cy="464965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Rectangle 1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2" name="Rectangle 2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2x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7" name="Rectangle 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5" name="Rectangle 2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2132856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2132856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213061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2230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2230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89600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223024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80000"/>
            <a:ext cx="11260138" cy="4208463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defRPr b="1">
                <a:latin typeface="+mj-lt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315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tekst + 50%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7992887" cy="936103"/>
          </a:xfrm>
        </p:spPr>
        <p:txBody>
          <a:bodyPr anchor="b"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tekst + 25% afbeelding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20576"/>
            <a:ext cx="12192000" cy="53374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met titel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Tussenpagina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afbeelding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9" name="Rectangle 5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62" name="Rectangle 6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TextBox 81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86" name="TextBox 85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0" name="Rectangle 89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4" name="Straight Connector 93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96" name="Rectangle 9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8" name="Straight Connector 97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933507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933507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43306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433068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933507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933507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43306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433068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31" name="Rectangle 3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7" name="Rectangle 3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40" name="Rectangle 3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TextBox 6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67" name="TextBox 66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69" name="Rectangle 6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Rectangle 70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5" name="Straight Connector 74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77" name="Rectangle 7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92" y="211098"/>
            <a:ext cx="2798155" cy="5608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35"/>
          <p:cNvCxnSpPr/>
          <p:nvPr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0" name="Straight Connector 39"/>
          <p:cNvCxnSpPr/>
          <p:nvPr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25"/>
          <p:cNvSpPr txBox="1"/>
          <p:nvPr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46" name="Rectangle 4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8" name="Straight Connector 47"/>
          <p:cNvCxnSpPr/>
          <p:nvPr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68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titel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3" r="11789"/>
          <a:stretch/>
        </p:blipFill>
        <p:spPr/>
      </p:pic>
    </p:spTree>
    <p:extLst>
      <p:ext uri="{BB962C8B-B14F-4D97-AF65-F5344CB8AC3E}">
        <p14:creationId xmlns:p14="http://schemas.microsoft.com/office/powerpoint/2010/main" val="1049837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</a:t>
            </a:r>
            <a:r>
              <a:rPr lang="nl-NL" dirty="0" smtClean="0"/>
              <a:t>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3478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voorstellen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>
              <a:lnSpc>
                <a:spcPct val="100000"/>
              </a:lnSpc>
            </a:pPr>
            <a:r>
              <a:rPr lang="nl-NL" dirty="0" smtClean="0"/>
              <a:t>John Doe</a:t>
            </a:r>
          </a:p>
          <a:p>
            <a:pPr lvl="4">
              <a:lnSpc>
                <a:spcPct val="100000"/>
              </a:lnSpc>
            </a:pPr>
            <a:r>
              <a:rPr lang="nl-NL" dirty="0" smtClean="0"/>
              <a:t>Functie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>
              <a:lnSpc>
                <a:spcPct val="100000"/>
              </a:lnSpc>
            </a:pPr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>
              <a:lnSpc>
                <a:spcPct val="100000"/>
              </a:lnSpc>
            </a:pPr>
            <a:r>
              <a:rPr lang="nl-NL" dirty="0"/>
              <a:t>Functie</a:t>
            </a:r>
            <a:br>
              <a:rPr lang="nl-NL" dirty="0"/>
            </a:b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hier om een titel toe te voegen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370404408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569149650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62260777-03a2-4acd-8b7f-b7cc27a56620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f2760952-b3bb-408f-ace6-eb1e07642b8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393</TotalTime>
  <Words>248</Words>
  <Application>Microsoft Office PowerPoint</Application>
  <PresentationFormat>Custom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Klik hier om een titel in de voegen</vt:lpstr>
      <vt:lpstr>Korte titel</vt:lpstr>
      <vt:lpstr>Klik hier om een titel in de voegen</vt:lpstr>
      <vt:lpstr>Even voorstellen</vt:lpstr>
      <vt:lpstr>Klik hier om een titel toe te voegen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30</cp:revision>
  <dcterms:created xsi:type="dcterms:W3CDTF">2018-09-13T12:16:30Z</dcterms:created>
  <dcterms:modified xsi:type="dcterms:W3CDTF">2019-08-01T08:52:42Z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