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8" r:id="rId6"/>
    <p:sldId id="267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154" d="100"/>
          <a:sy n="154" d="100"/>
        </p:scale>
        <p:origin x="-72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33" y="241200"/>
            <a:ext cx="3864243" cy="53462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079293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00" y="2008939"/>
            <a:ext cx="5400000" cy="458841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2008939"/>
            <a:ext cx="5400000" cy="457851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10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56841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95684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42961" y="1956841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956841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800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  <a:p>
            <a:pPr lvl="0"/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8100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844824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844824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365104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844824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844824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98" y="188639"/>
            <a:ext cx="2794458" cy="38661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8100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Subtitle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1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3" t="-276" r="8499" b="276"/>
          <a:stretch/>
        </p:blipFill>
        <p:spPr/>
      </p:pic>
    </p:spTree>
    <p:extLst>
      <p:ext uri="{BB962C8B-B14F-4D97-AF65-F5344CB8AC3E}">
        <p14:creationId xmlns:p14="http://schemas.microsoft.com/office/powerpoint/2010/main" val="2580383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9" r="33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3444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f2760952-b3bb-408f-ace6-eb1e07642b86"/>
    <ds:schemaRef ds:uri="http://schemas.microsoft.com/office/infopath/2007/PartnerControls"/>
    <ds:schemaRef ds:uri="http://schemas.microsoft.com/office/2006/documentManagement/types"/>
    <ds:schemaRef ds:uri="62260777-03a2-4acd-8b7f-b7cc27a5662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523</TotalTime>
  <Words>143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Click to add title</vt:lpstr>
      <vt:lpstr>Click to add title</vt:lpstr>
      <vt:lpstr>Click to add title</vt:lpstr>
      <vt:lpstr>Introduction</vt:lpstr>
      <vt:lpstr>Click to add title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37</cp:revision>
  <dcterms:created xsi:type="dcterms:W3CDTF">2018-09-13T12:16:30Z</dcterms:created>
  <dcterms:modified xsi:type="dcterms:W3CDTF">2019-07-30T14:10:41Z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