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5011" r:id="rId4"/>
  </p:sldMasterIdLst>
  <p:notesMasterIdLst>
    <p:notesMasterId r:id="rId11"/>
  </p:notesMasterIdLst>
  <p:handoutMasterIdLst>
    <p:handoutMasterId r:id="rId12"/>
  </p:handoutMasterIdLst>
  <p:sldIdLst>
    <p:sldId id="266" r:id="rId5"/>
    <p:sldId id="268" r:id="rId6"/>
    <p:sldId id="267" r:id="rId7"/>
    <p:sldId id="269" r:id="rId8"/>
    <p:sldId id="265" r:id="rId9"/>
    <p:sldId id="264" r:id="rId10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2" pos="3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ECECEE"/>
    <a:srgbClr val="1A1A20"/>
    <a:srgbClr val="FF8000"/>
    <a:srgbClr val="E4312C"/>
    <a:srgbClr val="0092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9486" autoAdjust="0"/>
  </p:normalViewPr>
  <p:slideViewPr>
    <p:cSldViewPr showGuides="1">
      <p:cViewPr>
        <p:scale>
          <a:sx n="154" d="100"/>
          <a:sy n="154" d="100"/>
        </p:scale>
        <p:origin x="-72" y="-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691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gs" Target="tags/tag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nl-NL" dirty="0" err="1" smtClean="0"/>
              <a:t>Example</a:t>
            </a:r>
            <a:endParaRPr lang="en-US" dirty="0"/>
          </a:p>
        </c:rich>
      </c:tx>
      <c:layout/>
      <c:overlay val="0"/>
    </c:title>
    <c:autoTitleDeleted val="0"/>
    <c:plotArea>
      <c:layout/>
      <c:ofPieChart>
        <c:ofPieType val="pie"/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gapWidth val="100"/>
        <c:secondPieSize val="75"/>
        <c:serLines/>
      </c:of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Example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B3FC99-108D-4695-8AF1-2D7D2FAECB94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23632F-4A90-4A2D-9731-9ADAF86519F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7967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9597-787D-4A4E-A08C-2F4F459F2753}" type="datetimeFigureOut">
              <a:rPr lang="en-US" smtClean="0"/>
              <a:pPr/>
              <a:t>7/30/2019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67915E-8BAF-4DB5-8BE1-35DD7C1B4FFD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45844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1pPr>
    <a:lvl2pPr marL="536433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2pPr>
    <a:lvl3pPr marL="1072866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3pPr>
    <a:lvl4pPr marL="1609298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4pPr>
    <a:lvl5pPr marL="2145731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5pPr>
    <a:lvl6pPr marL="2682164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6pPr>
    <a:lvl7pPr marL="3218597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7pPr>
    <a:lvl8pPr marL="3755029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8pPr>
    <a:lvl9pPr marL="4291462" algn="l" defTabSz="1072866" rtl="0" eaLnBrk="1" latinLnBrk="0" hangingPunct="1">
      <a:defRPr sz="140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34" y="241200"/>
            <a:ext cx="4512314" cy="550082"/>
          </a:xfrm>
          <a:prstGeom prst="rect">
            <a:avLst/>
          </a:prstGeom>
        </p:spPr>
      </p:pic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0" y="1196975"/>
            <a:ext cx="12192000" cy="5661025"/>
          </a:xfrm>
        </p:spPr>
        <p:txBody>
          <a:bodyPr/>
          <a:lstStyle>
            <a:lvl1pPr>
              <a:defRPr baseline="-25000"/>
            </a:lvl1pPr>
          </a:lstStyle>
          <a:p>
            <a:endParaRPr lang="en-US" dirty="0"/>
          </a:p>
        </p:txBody>
      </p:sp>
      <p:sp>
        <p:nvSpPr>
          <p:cNvPr id="19" name="Spreker + datum">
            <a:extLst>
              <a:ext uri="{FF2B5EF4-FFF2-40B4-BE49-F238E27FC236}">
                <a16:creationId xmlns="" xmlns:a16="http://schemas.microsoft.com/office/drawing/2014/main" id="{22050EA1-CA9C-4396-8218-E69567FC45D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95337" y="5589240"/>
            <a:ext cx="4652591" cy="487833"/>
          </a:xfrm>
          <a:solidFill>
            <a:schemeClr val="bg1">
              <a:lumMod val="85000"/>
            </a:schemeClr>
          </a:solidFill>
        </p:spPr>
        <p:txBody>
          <a:bodyPr tIns="180000">
            <a:normAutofit/>
          </a:bodyPr>
          <a:lstStyle>
            <a:lvl1pPr>
              <a:defRPr sz="14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nl-NL" dirty="0" smtClean="0"/>
              <a:t>Spreker + Datum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20" name="Title 1">
            <a:extLst>
              <a:ext uri="{FF2B5EF4-FFF2-40B4-BE49-F238E27FC236}">
                <a16:creationId xmlns="" xmlns:a16="http://schemas.microsoft.com/office/drawing/2014/main" id="{CB010751-BA61-49BF-A388-64D88C63EE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5336" y="4293096"/>
            <a:ext cx="4652591" cy="1296144"/>
          </a:xfrm>
          <a:solidFill>
            <a:schemeClr val="bg1"/>
          </a:solidFill>
        </p:spPr>
        <p:txBody>
          <a:bodyPr anchor="t">
            <a:normAutofit/>
          </a:bodyPr>
          <a:lstStyle>
            <a:lvl1pPr algn="l">
              <a:lnSpc>
                <a:spcPct val="100000"/>
              </a:lnSpc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21" name="Subtitle 2">
            <a:extLst>
              <a:ext uri="{FF2B5EF4-FFF2-40B4-BE49-F238E27FC236}">
                <a16:creationId xmlns="" xmlns:a16="http://schemas.microsoft.com/office/drawing/2014/main" id="{13C1930B-82DE-4C71-BB08-517E65612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336" y="3826564"/>
            <a:ext cx="4652592" cy="466532"/>
          </a:xfrm>
          <a:solidFill>
            <a:schemeClr val="bg1"/>
          </a:solidFill>
        </p:spPr>
        <p:txBody>
          <a:bodyPr tIns="144000">
            <a:normAutofit/>
          </a:bodyPr>
          <a:lstStyle>
            <a:lvl1pPr marL="0" indent="0" algn="l">
              <a:buNone/>
              <a:defRPr sz="16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nl-NL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16" name="Rectangle 1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791363" y="4052182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Picture 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5258401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12388482" y="5877272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 userDrawn="1"/>
        </p:nvGrpSpPr>
        <p:grpSpPr>
          <a:xfrm>
            <a:off x="12397928" y="2575937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9" name="Straight Connector 28"/>
          <p:cNvCxnSpPr/>
          <p:nvPr userDrawn="1"/>
        </p:nvCxnSpPr>
        <p:spPr>
          <a:xfrm>
            <a:off x="12396700" y="244712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25"/>
          <p:cNvSpPr txBox="1"/>
          <p:nvPr userDrawn="1"/>
        </p:nvSpPr>
        <p:spPr>
          <a:xfrm>
            <a:off x="12792744" y="249289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the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image and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Tools’.  </a:t>
            </a:r>
            <a:r>
              <a:rPr lang="nl-NL" sz="900" b="0" dirty="0" smtClean="0">
                <a:latin typeface="Arial" panose="020B0604020202020204" pitchFamily="34" charset="0"/>
                <a:cs typeface="Arial" panose="020B0604020202020204" pitchFamily="34" charset="0"/>
              </a:rPr>
              <a:t>Click</a:t>
            </a:r>
            <a:r>
              <a:rPr lang="nl-NL" sz="900" b="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‘Arrange’ 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and then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‘Send</a:t>
            </a:r>
            <a:r>
              <a:rPr lang="nl-NL" sz="900" b="1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Backward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21465" y="4054051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5" name="Straight Connector 34"/>
          <p:cNvCxnSpPr/>
          <p:nvPr userDrawn="1"/>
        </p:nvCxnSpPr>
        <p:spPr>
          <a:xfrm>
            <a:off x="12385533" y="397101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Titelpage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64752" y="3176220"/>
            <a:ext cx="1364177" cy="6848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 userDrawn="1"/>
        </p:nvCxnSpPr>
        <p:spPr>
          <a:xfrm flipH="1" flipV="1">
            <a:off x="13681635" y="3384854"/>
            <a:ext cx="61736" cy="188161"/>
          </a:xfrm>
          <a:prstGeom prst="straightConnector1">
            <a:avLst/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5257966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8" pos="668">
          <p15:clr>
            <a:srgbClr val="FBAE40"/>
          </p15:clr>
        </p15:guide>
        <p15:guide id="9" pos="4567">
          <p15:clr>
            <a:srgbClr val="FBAE40"/>
          </p15:clr>
        </p15:guide>
        <p15:guide id="11" orient="horz" pos="3816" userDrawn="1">
          <p15:clr>
            <a:srgbClr val="FBAE40"/>
          </p15:clr>
        </p15:guide>
        <p15:guide id="12" orient="horz" pos="3528" userDrawn="1">
          <p15:clr>
            <a:srgbClr val="FBAE40"/>
          </p15:clr>
        </p15:guide>
        <p15:guide id="13" pos="501" userDrawn="1">
          <p15:clr>
            <a:srgbClr val="FBAE40"/>
          </p15:clr>
        </p15:guide>
        <p15:guide id="14" pos="3425" userDrawn="1">
          <p15:clr>
            <a:srgbClr val="FBAE40"/>
          </p15:clr>
        </p15:guide>
        <p15:guide id="15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3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678868"/>
            <a:ext cx="11079293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84200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6" name="Picture Placeholder 7">
            <a:extLst>
              <a:ext uri="{FF2B5EF4-FFF2-40B4-BE49-F238E27FC236}">
                <a16:creationId xmlns="" xmlns:a16="http://schemas.microsoft.com/office/drawing/2014/main" id="{F3EBE767-6505-4CEF-AB07-52CB38903C16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8112224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7" name="Picture Placeholder 7">
            <a:extLst>
              <a:ext uri="{FF2B5EF4-FFF2-40B4-BE49-F238E27FC236}">
                <a16:creationId xmlns="" xmlns:a16="http://schemas.microsoft.com/office/drawing/2014/main" id="{D0EE3735-77D9-4126-9A30-0D4B6017D65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348212" y="1700808"/>
            <a:ext cx="3495576" cy="475252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8" name="TextBox 27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3" name="TextBox 32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5" name="Rectangle 3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Rectangle 36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Straight Connector 40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6" name="Straight Connector 45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44485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1" pos="3976">
          <p15:clr>
            <a:srgbClr val="FBAE40"/>
          </p15:clr>
        </p15:guide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484">
          <p15:clr>
            <a:srgbClr val="FBAE40"/>
          </p15:clr>
        </p15:guide>
        <p15:guide id="9" orient="horz" pos="981">
          <p15:clr>
            <a:srgbClr val="FBAE40"/>
          </p15:clr>
        </p15:guide>
        <p15:guide id="10" orient="horz" pos="2523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toslide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89600" y="2008939"/>
            <a:ext cx="5400000" cy="458841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7" name="Picture Placeholder 7">
            <a:extLst>
              <a:ext uri="{FF2B5EF4-FFF2-40B4-BE49-F238E27FC236}">
                <a16:creationId xmlns="" xmlns:a16="http://schemas.microsoft.com/office/drawing/2014/main" id="{4685375D-185B-47C2-B347-B84257FEFAA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40016" y="2008939"/>
            <a:ext cx="5400000" cy="457851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6" name="TextBox 25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2x Image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31" name="TextBox 30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nl-NL" sz="900" baseline="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then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8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9" name="Straight Connector 38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Group 40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42" name="Rectangle 4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4" name="Straight Connector 43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189821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484">
          <p15:clr>
            <a:srgbClr val="FBAE40"/>
          </p15:clr>
        </p15:guide>
        <p15:guide id="8" orient="horz" pos="981">
          <p15:clr>
            <a:srgbClr val="FBAE40"/>
          </p15:clr>
        </p15:guide>
        <p15:guide id="9" orient="horz" pos="2523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Mac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Mac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>
          <a:xfrm>
            <a:off x="6302400" y="2006400"/>
            <a:ext cx="5505600" cy="28464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9" name="Picture 8" descr="iMac.png">
            <a:extLst>
              <a:ext uri="{FF2B5EF4-FFF2-40B4-BE49-F238E27FC236}">
                <a16:creationId xmlns="" xmlns:a16="http://schemas.microsoft.com/office/drawing/2014/main" id="{C8FBE6D9-3C61-4A64-8829-1D01D752B62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7294" y="1668379"/>
            <a:ext cx="6430375" cy="477425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="" xmlns:a16="http://schemas.microsoft.com/office/drawing/2014/main" id="{24D704BE-186B-4873-9F53-FB8893678272}"/>
              </a:ext>
            </a:extLst>
          </p:cNvPr>
          <p:cNvSpPr/>
          <p:nvPr userDrawn="1"/>
        </p:nvSpPr>
        <p:spPr>
          <a:xfrm>
            <a:off x="6302400" y="2006400"/>
            <a:ext cx="5505600" cy="28464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29" name="TextBox 28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32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6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Box 36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44" name="Rectangle 4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47" name="Rectangle 4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50" name="Rectangle 4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53" name="Rectangle 5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56" name="Rectangle 5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57128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video (iPa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pad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489315" y="1980000"/>
            <a:ext cx="5606686" cy="4468864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8" name="Rectangle 7"/>
          <p:cNvSpPr/>
          <p:nvPr/>
        </p:nvSpPr>
        <p:spPr>
          <a:xfrm>
            <a:off x="7681354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>
          <a:xfrm>
            <a:off x="7680176" y="1507200"/>
            <a:ext cx="3249600" cy="384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pic>
        <p:nvPicPr>
          <p:cNvPr id="10" name="Picture 9" descr="ipad.png">
            <a:extLst>
              <a:ext uri="{FF2B5EF4-FFF2-40B4-BE49-F238E27FC236}">
                <a16:creationId xmlns="" xmlns:a16="http://schemas.microsoft.com/office/drawing/2014/main" id="{72A91A83-7BEC-4DFC-9141-86C25E606E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839026"/>
            <a:ext cx="4132447" cy="520692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4B73CE4D-2F70-45E4-967A-9D739D4C3FC1}"/>
              </a:ext>
            </a:extLst>
          </p:cNvPr>
          <p:cNvSpPr/>
          <p:nvPr userDrawn="1"/>
        </p:nvSpPr>
        <p:spPr>
          <a:xfrm>
            <a:off x="7690730" y="1507200"/>
            <a:ext cx="3249600" cy="3840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2400" baseline="0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6" name="Rectangle 3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9" name="Rectangle 3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31103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 grafie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10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79425" y="1956841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 useBgFill="1">
        <p:nvSpPr>
          <p:cNvPr id="5" name="Chart Placeholder 3">
            <a:extLst>
              <a:ext uri="{FF2B5EF4-FFF2-40B4-BE49-F238E27FC236}">
                <a16:creationId xmlns="" xmlns:a16="http://schemas.microsoft.com/office/drawing/2014/main" id="{8E92EC33-8EC6-4A45-8E0A-699EC6078891}"/>
              </a:ext>
            </a:extLst>
          </p:cNvPr>
          <p:cNvSpPr>
            <a:spLocks noGrp="1"/>
          </p:cNvSpPr>
          <p:nvPr>
            <p:ph type="chart" sz="quarter" idx="11" hasCustomPrompt="1"/>
          </p:nvPr>
        </p:nvSpPr>
        <p:spPr>
          <a:xfrm>
            <a:off x="6288087" y="1956840"/>
            <a:ext cx="5451475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1" name="Rectangle 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4" name="Rectangle 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7" name="Rectangle 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30" name="Rectangle 2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3" name="Rectangle 3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1796905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Grafiek br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5CE92C6-2ACF-4B38-86C3-6C298EE63B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4" name="Chart Placeholder 3">
            <a:extLst>
              <a:ext uri="{FF2B5EF4-FFF2-40B4-BE49-F238E27FC236}">
                <a16:creationId xmlns="" xmlns:a16="http://schemas.microsoft.com/office/drawing/2014/main" id="{5958EF81-0CFC-48FC-BE1D-A0A58BBF5B9A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442961" y="1956841"/>
            <a:ext cx="11269663" cy="4208463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9179342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mart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6CAF520-9086-466E-9B79-4326410DA2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4" y="907200"/>
            <a:ext cx="11223309" cy="93610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4" name="SmartArt Placeholder 3">
            <a:extLst>
              <a:ext uri="{FF2B5EF4-FFF2-40B4-BE49-F238E27FC236}">
                <a16:creationId xmlns="" xmlns:a16="http://schemas.microsoft.com/office/drawing/2014/main" id="{B1BBC81D-6CE2-4F98-83D0-5B508AF7F554}"/>
              </a:ext>
            </a:extLst>
          </p:cNvPr>
          <p:cNvSpPr>
            <a:spLocks noGrp="1"/>
          </p:cNvSpPr>
          <p:nvPr>
            <p:ph type="dgm" sz="quarter" idx="10"/>
          </p:nvPr>
        </p:nvSpPr>
        <p:spPr>
          <a:xfrm>
            <a:off x="488951" y="1956841"/>
            <a:ext cx="11260138" cy="4208463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icon to add SmartArt graphic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3302125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inh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600" y="1980000"/>
            <a:ext cx="11148649" cy="461703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D71F7EDB-0AEE-417F-9CB5-243BC8B4D7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x-none"/>
          </a:p>
        </p:txBody>
      </p:sp>
      <p:sp>
        <p:nvSpPr>
          <p:cNvPr id="4" name="TextBox 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page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9" name="Group 18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20" name="Rectangle 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23" name="Rectangle 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26" name="Rectangle 2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29" name="Rectangle 2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32" name="Rectangle 31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77057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oud met grafi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8800" y="1980000"/>
            <a:ext cx="6398773" cy="46307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 useBgFill="1">
        <p:nvSpPr>
          <p:cNvPr id="9" name="Chart Placeholder 8">
            <a:extLst>
              <a:ext uri="{FF2B5EF4-FFF2-40B4-BE49-F238E27FC236}">
                <a16:creationId xmlns="" xmlns:a16="http://schemas.microsoft.com/office/drawing/2014/main" id="{006DB82F-8DD8-4627-ADF9-B9C04CE52499}"/>
              </a:ext>
            </a:extLst>
          </p:cNvPr>
          <p:cNvSpPr>
            <a:spLocks noGrp="1"/>
          </p:cNvSpPr>
          <p:nvPr>
            <p:ph type="chart" sz="quarter" idx="10" hasCustomPrompt="1"/>
          </p:nvPr>
        </p:nvSpPr>
        <p:spPr>
          <a:xfrm>
            <a:off x="7104063" y="1980000"/>
            <a:ext cx="4545012" cy="463073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</a:t>
            </a:r>
            <a:r>
              <a:rPr lang="nl-NL" dirty="0" err="1"/>
              <a:t>chart</a:t>
            </a:r>
            <a:endParaRPr lang="nl-NL" dirty="0"/>
          </a:p>
        </p:txBody>
      </p:sp>
      <p:sp>
        <p:nvSpPr>
          <p:cNvPr id="4" name="Title 3">
            <a:extLst>
              <a:ext uri="{FF2B5EF4-FFF2-40B4-BE49-F238E27FC236}">
                <a16:creationId xmlns="" xmlns:a16="http://schemas.microsoft.com/office/drawing/2014/main" id="{9A3FEB5E-4A4C-4FFF-87D9-D1B9FD8CED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600" y="907200"/>
            <a:ext cx="11159196" cy="936103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258361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0/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456362" y="0"/>
            <a:ext cx="5735638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907200"/>
            <a:ext cx="5616576" cy="936103"/>
          </a:xfrm>
        </p:spPr>
        <p:txBody>
          <a:bodyPr anchor="b">
            <a:no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5616576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3pPr>
              <a:spcBef>
                <a:spcPts val="0"/>
              </a:spcBef>
              <a:defRPr/>
            </a:lvl3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 smtClean="0"/>
          </a:p>
          <a:p>
            <a:pPr lvl="0"/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50% text + 50%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Straight Connector 8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TextBox 8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8" name="TextBox 8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94" name="Group 9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95" name="Rectangle 9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7" name="Group 9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8" name="Rectangle 9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01" name="Rectangle 10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Group 10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04" name="Rectangle 10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7" name="Rectangle 10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81576538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3" pos="5120">
          <p15:clr>
            <a:srgbClr val="FBAE40"/>
          </p15:clr>
        </p15:guide>
        <p15:guide id="4" pos="5423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pos="4067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0/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Picture Placeholder 9">
            <a:extLst>
              <a:ext uri="{FF2B5EF4-FFF2-40B4-BE49-F238E27FC236}">
                <a16:creationId xmlns="" xmlns:a16="http://schemas.microsoft.com/office/drawing/2014/main" id="{7D111C98-D5EF-4008-AE50-102F4F1993E6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716616" y="0"/>
            <a:ext cx="3475383" cy="6858000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600" y="810000"/>
            <a:ext cx="7992887" cy="936103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>
        <p:nvSpPr>
          <p:cNvPr id="12" name="Text Placeholder 11">
            <a:extLst>
              <a:ext uri="{FF2B5EF4-FFF2-40B4-BE49-F238E27FC236}">
                <a16:creationId xmlns="" xmlns:a16="http://schemas.microsoft.com/office/drawing/2014/main" id="{6F7496B7-E71A-4615-93AC-7A3B3AB33B6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89600" y="1980000"/>
            <a:ext cx="7992887" cy="424919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4pPr>
              <a:defRPr>
                <a:solidFill>
                  <a:schemeClr val="accent1"/>
                </a:solidFill>
              </a:defRPr>
            </a:lvl4pPr>
            <a:lvl5pPr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75% text + 25% image 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Straight Connector 55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Picture 5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59" name="TextBox 58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0" name="Group 59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1" name="Rectangle 6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6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7" name="Straight Connector 66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9" name="Group 68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2" name="Straight Connector 71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4" name="Straight Connector 73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7" name="TextBox 76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0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80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88" name="Rectangle 8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Group 89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91" name="Rectangle 9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94" name="Rectangle 9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6" name="Group 95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97" name="Rectangle 9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00" name="Rectangle 9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2201507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2" pos="7313">
          <p15:clr>
            <a:srgbClr val="FBAE40"/>
          </p15:clr>
        </p15:guide>
        <p15:guide id="3" pos="5485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 met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589891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>
            <a:extLst>
              <a:ext uri="{FF2B5EF4-FFF2-40B4-BE49-F238E27FC236}">
                <a16:creationId xmlns="" xmlns:a16="http://schemas.microsoft.com/office/drawing/2014/main" id="{8DD10328-45F6-471F-834D-92E7E7ED225F}"/>
              </a:ext>
            </a:extLst>
          </p:cNvPr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1577752"/>
            <a:ext cx="12192000" cy="528024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+ Title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3" name="Picture 6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4" name="TextBox 63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66" name="Rectangle 65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8" name="Rectangle 67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TextBox 68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2" name="Straight Connector 71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5" name="Rectangle 7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7" name="Straight Connector 76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5304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eeld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1544" y="4797152"/>
            <a:ext cx="8136904" cy="1368152"/>
          </a:xfrm>
        </p:spPr>
        <p:txBody>
          <a:bodyPr anchor="ctr">
            <a:normAutofit/>
          </a:bodyPr>
          <a:lstStyle>
            <a:lvl1pPr algn="ctr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 useBgFill="1"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0" y="0"/>
            <a:ext cx="12192000" cy="6855555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marL="0" indent="0" algn="ctr">
              <a:buNone/>
              <a:defRPr sz="3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27" name="TextBox 26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err="1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Dividerslide</a:t>
            </a:r>
            <a:r>
              <a:rPr lang="nl-NL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with picture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Straight Connector 23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46" name="TextBox 45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7" name="Group 46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48" name="Rectangle 4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0" name="Rectangle 49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4" name="Straight Connector 53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57" name="Rectangle 5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59" name="Straight Connector 58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3582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roductieslid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103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76263" y="2355850"/>
            <a:ext cx="2395537" cy="241458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221413" y="2364240"/>
            <a:ext cx="2416175" cy="2406198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190461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742972" y="2355850"/>
            <a:ext cx="2905539" cy="241458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4" name="TextBox 33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Straight Connector 64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68" name="TextBox 67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9" name="Group 68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70" name="Rectangle 6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Rectangle 71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5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6" name="Straight Connector 75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 77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79" name="Rectangle 78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81" name="Straight Connector 80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1" name="Straight Connector 100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7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8" name="TextBox 107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0" name="TextBox 109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12" name="TextBox 111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13" name="TextBox 112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4" name="Group 113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5" name="Rectangle 114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8" name="Rectangle 117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21" name="Rectangle 12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4" name="Rectangle 12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7" name="Rectangle 12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TextBox 12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0520590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7" pos="5225">
          <p15:clr>
            <a:srgbClr val="FBAE40"/>
          </p15:clr>
        </p15:guide>
        <p15:guide id="8" pos="7255">
          <p15:clr>
            <a:srgbClr val="FBAE40"/>
          </p15:clr>
        </p15:guide>
        <p15:guide id="9" pos="2496">
          <p15:clr>
            <a:srgbClr val="FBAE40"/>
          </p15:clr>
        </p15:guide>
        <p15:guide id="10" pos="484">
          <p15:clr>
            <a:srgbClr val="FBAE40"/>
          </p15:clr>
        </p15:guide>
        <p15:guide id="13" pos="3919" userDrawn="1">
          <p15:clr>
            <a:srgbClr val="FBAE40"/>
          </p15:clr>
        </p15:guide>
        <p15:guide id="14" pos="5441" userDrawn="1">
          <p15:clr>
            <a:srgbClr val="FBAE40"/>
          </p15:clr>
        </p15:guide>
        <p15:guide id="15" pos="1872" userDrawn="1">
          <p15:clr>
            <a:srgbClr val="FBAE40"/>
          </p15:clr>
        </p15:guide>
        <p15:guide id="16" pos="363" userDrawn="1">
          <p15:clr>
            <a:srgbClr val="FBAE40"/>
          </p15:clr>
        </p15:guide>
        <p15:guide id="17" orient="horz" pos="1484" userDrawn="1">
          <p15:clr>
            <a:srgbClr val="FBAE40"/>
          </p15:clr>
        </p15:guide>
        <p15:guide id="18" orient="horz" pos="3005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ema/Introductieslide 4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="" xmlns:a16="http://schemas.microsoft.com/office/drawing/2014/main" id="{D0D21EEC-E4A5-40DE-861A-A5D2970A8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315" y="907200"/>
            <a:ext cx="11159196" cy="936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nl-NL" dirty="0"/>
          </a:p>
        </p:txBody>
      </p:sp>
      <p:sp useBgFill="1">
        <p:nvSpPr>
          <p:cNvPr id="8" name="Picture Placeholder 7">
            <a:extLst>
              <a:ext uri="{FF2B5EF4-FFF2-40B4-BE49-F238E27FC236}">
                <a16:creationId xmlns="" xmlns:a16="http://schemas.microsoft.com/office/drawing/2014/main" id="{ED60D2CD-D95E-4DE8-81CF-F42051EAC35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60690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9" name="Picture Placeholder 7">
            <a:extLst>
              <a:ext uri="{FF2B5EF4-FFF2-40B4-BE49-F238E27FC236}">
                <a16:creationId xmlns="" xmlns:a16="http://schemas.microsoft.com/office/drawing/2014/main" id="{4769E892-37BD-4E39-8C67-8E1525991DF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84200" y="1844824"/>
            <a:ext cx="2416175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="" xmlns:a16="http://schemas.microsoft.com/office/drawing/2014/main" id="{E5F43F37-6578-4009-AFA1-F16E909D77C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84200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2" name="Text Placeholder 10">
            <a:extLst>
              <a:ext uri="{FF2B5EF4-FFF2-40B4-BE49-F238E27FC236}">
                <a16:creationId xmlns="" xmlns:a16="http://schemas.microsoft.com/office/drawing/2014/main" id="{51825921-4BAC-4A30-9D68-5E3CC234D6C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9191625" y="4365104"/>
            <a:ext cx="241235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 useBgFill="1">
        <p:nvSpPr>
          <p:cNvPr id="10" name="Picture Placeholder 7">
            <a:extLst>
              <a:ext uri="{FF2B5EF4-FFF2-40B4-BE49-F238E27FC236}">
                <a16:creationId xmlns="" xmlns:a16="http://schemas.microsoft.com/office/drawing/2014/main" id="{35C5B6DC-BE5E-43A2-941D-79AA88A7156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315178" y="1844824"/>
            <a:ext cx="2415600" cy="2431597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 useBgFill="1">
        <p:nvSpPr>
          <p:cNvPr id="13" name="Picture Placeholder 7">
            <a:extLst>
              <a:ext uri="{FF2B5EF4-FFF2-40B4-BE49-F238E27FC236}">
                <a16:creationId xmlns="" xmlns:a16="http://schemas.microsoft.com/office/drawing/2014/main" id="{282B1D46-10CA-47BE-8746-C599AF7EAF23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191625" y="1844824"/>
            <a:ext cx="2416175" cy="2431596"/>
          </a:xfrm>
          <a:solidFill>
            <a:schemeClr val="accent1">
              <a:tint val="20000"/>
            </a:schemeClr>
          </a:solidFill>
        </p:spPr>
        <p:txBody>
          <a:bodyPr wrap="square" anchor="ctr"/>
          <a:lstStyle>
            <a:lvl1pPr algn="ctr">
              <a:defRPr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nl-NL" dirty="0"/>
              <a:t>Click icon 
 to add picture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="" xmlns:a16="http://schemas.microsoft.com/office/drawing/2014/main" id="{4D248D55-288A-4EC0-AC4C-C8DA816AB3F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0506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" name="Text Placeholder 10">
            <a:extLst>
              <a:ext uri="{FF2B5EF4-FFF2-40B4-BE49-F238E27FC236}">
                <a16:creationId xmlns="" xmlns:a16="http://schemas.microsoft.com/office/drawing/2014/main" id="{7A808D4E-A7D5-418F-9DB7-994EFE72ED2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6325319" y="4365104"/>
            <a:ext cx="2416175" cy="2308300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accent1"/>
                </a:solidFill>
              </a:defRPr>
            </a:lvl1pPr>
            <a:lvl2pPr marL="0" indent="0">
              <a:spcBef>
                <a:spcPts val="0"/>
              </a:spcBef>
              <a:buNone/>
              <a:defRPr lang="en-US" sz="1800" i="1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119063" indent="-119063">
              <a:tabLst/>
              <a:defRPr sz="12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81" name="TextBox 80"/>
          <p:cNvSpPr txBox="1"/>
          <p:nvPr userDrawn="1"/>
        </p:nvSpPr>
        <p:spPr>
          <a:xfrm>
            <a:off x="6528048" y="-531440"/>
            <a:ext cx="56639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Introduction 2</a:t>
            </a:r>
            <a:endParaRPr lang="en-US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12288688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picture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0" name="Straight Connector 59"/>
          <p:cNvCxnSpPr/>
          <p:nvPr userDrawn="1"/>
        </p:nvCxnSpPr>
        <p:spPr>
          <a:xfrm>
            <a:off x="12360696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60"/>
          <p:cNvSpPr txBox="1"/>
          <p:nvPr userDrawn="1"/>
        </p:nvSpPr>
        <p:spPr>
          <a:xfrm>
            <a:off x="12792744" y="476672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Change the image by deleting the existing image. Click on the icon that appears to insert an image.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2" name="Picture 6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752" y="1196752"/>
            <a:ext cx="381000" cy="381000"/>
          </a:xfrm>
          <a:prstGeom prst="rect">
            <a:avLst/>
          </a:prstGeom>
        </p:spPr>
      </p:pic>
      <p:sp>
        <p:nvSpPr>
          <p:cNvPr id="82" name="TextBox 81"/>
          <p:cNvSpPr txBox="1"/>
          <p:nvPr userDrawn="1"/>
        </p:nvSpPr>
        <p:spPr>
          <a:xfrm>
            <a:off x="12804044" y="1814387"/>
            <a:ext cx="1782108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Select a picture you would</a:t>
            </a:r>
            <a:r>
              <a:rPr lang="nl-NL" sz="900" baseline="0" dirty="0" smtClean="0">
                <a:latin typeface="Arial" panose="020B0604020202020204" pitchFamily="34" charset="0"/>
                <a:cs typeface="Arial" panose="020B0604020202020204" pitchFamily="34" charset="0"/>
              </a:rPr>
              <a:t> like to insert and then click on </a:t>
            </a:r>
            <a:r>
              <a:rPr lang="nl-NL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‘Insert’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3" name="Group 82"/>
          <p:cNvGrpSpPr/>
          <p:nvPr userDrawn="1"/>
        </p:nvGrpSpPr>
        <p:grpSpPr>
          <a:xfrm>
            <a:off x="12409228" y="1873910"/>
            <a:ext cx="288032" cy="276999"/>
            <a:chOff x="12494133" y="2712391"/>
            <a:chExt cx="288032" cy="276999"/>
          </a:xfrm>
        </p:grpSpPr>
        <p:sp>
          <p:nvSpPr>
            <p:cNvPr id="84" name="Rectangle 8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2494133" y="2712391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 userDrawn="1"/>
        </p:nvSpPr>
        <p:spPr>
          <a:xfrm>
            <a:off x="12415930" y="558809"/>
            <a:ext cx="252028" cy="2520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 userDrawn="1"/>
        </p:nvSpPr>
        <p:spPr>
          <a:xfrm>
            <a:off x="12406311" y="548680"/>
            <a:ext cx="2880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US" sz="12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 userDrawn="1"/>
        </p:nvSpPr>
        <p:spPr>
          <a:xfrm>
            <a:off x="12791363" y="2502060"/>
            <a:ext cx="172819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If you want to scale or drag the image, go to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‘Drawing Tools'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and click </a:t>
            </a:r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'Crop'. 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With the white rounds you can scale the image, with the black brackets you can scale the image frame.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Picture 5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08314" y="3708279"/>
            <a:ext cx="271463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0" name="Straight Connector 89"/>
          <p:cNvCxnSpPr/>
          <p:nvPr userDrawn="1"/>
        </p:nvCxnSpPr>
        <p:spPr>
          <a:xfrm>
            <a:off x="12388482" y="4327150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/>
          <p:nvPr userDrawn="1"/>
        </p:nvCxnSpPr>
        <p:spPr>
          <a:xfrm>
            <a:off x="12370968" y="170080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/>
          <p:cNvGrpSpPr/>
          <p:nvPr userDrawn="1"/>
        </p:nvGrpSpPr>
        <p:grpSpPr>
          <a:xfrm>
            <a:off x="12421465" y="2503929"/>
            <a:ext cx="288032" cy="276999"/>
            <a:chOff x="12492689" y="2721406"/>
            <a:chExt cx="288032" cy="276999"/>
          </a:xfrm>
        </p:grpSpPr>
        <p:sp>
          <p:nvSpPr>
            <p:cNvPr id="93" name="Rectangle 9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95" name="Straight Connector 94"/>
          <p:cNvCxnSpPr/>
          <p:nvPr userDrawn="1"/>
        </p:nvCxnSpPr>
        <p:spPr>
          <a:xfrm>
            <a:off x="12385533" y="2420888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 userDrawn="1"/>
        </p:nvSpPr>
        <p:spPr>
          <a:xfrm>
            <a:off x="-2508956" y="7640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 with tex</a:t>
            </a:r>
            <a:r>
              <a:rPr lang="nl-NL" sz="14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4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7" name="Straight Connector 96"/>
          <p:cNvCxnSpPr/>
          <p:nvPr userDrawn="1"/>
        </p:nvCxnSpPr>
        <p:spPr>
          <a:xfrm>
            <a:off x="-2436948" y="404664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>
            <a:off x="-2436948" y="2054386"/>
            <a:ext cx="216024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9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62" t="15444" r="5868" b="19995"/>
          <a:stretch/>
        </p:blipFill>
        <p:spPr bwMode="auto">
          <a:xfrm>
            <a:off x="-2310934" y="1272882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0" name="TextBox 99"/>
          <p:cNvSpPr txBox="1"/>
          <p:nvPr userDrawn="1"/>
        </p:nvSpPr>
        <p:spPr>
          <a:xfrm>
            <a:off x="-2409976" y="476672"/>
            <a:ext cx="21332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kern="1200" dirty="0" smtClean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UvA template has a number of pre-programmed text levels. Go to 'Home' and then to 'Paragraph' to easily switch between different levels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 userDrawn="1"/>
        </p:nvSpPr>
        <p:spPr>
          <a:xfrm>
            <a:off x="-1896800" y="1693275"/>
            <a:ext cx="108003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Down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2" name="TextBox 101"/>
          <p:cNvSpPr txBox="1"/>
          <p:nvPr userDrawn="1"/>
        </p:nvSpPr>
        <p:spPr>
          <a:xfrm>
            <a:off x="-1896888" y="1322862"/>
            <a:ext cx="108012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Up</a:t>
            </a:r>
            <a:endParaRPr lang="en-US" sz="9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" name="Picture 2"/>
          <p:cNvPicPr>
            <a:picLocks noChangeAspect="1" noChangeArrowheads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75" t="13612" r="47155" b="21827"/>
          <a:stretch/>
        </p:blipFill>
        <p:spPr bwMode="auto">
          <a:xfrm>
            <a:off x="-2310934" y="1628800"/>
            <a:ext cx="321174" cy="313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" name="TextBox 103"/>
          <p:cNvSpPr txBox="1"/>
          <p:nvPr userDrawn="1"/>
        </p:nvSpPr>
        <p:spPr>
          <a:xfrm>
            <a:off x="-2508956" y="2084657"/>
            <a:ext cx="13769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</a:t>
            </a:r>
            <a:r>
              <a:rPr lang="nl-NL" sz="1000" b="1" baseline="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levels</a:t>
            </a:r>
            <a:endParaRPr lang="en-US" sz="10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TextBox 104"/>
          <p:cNvSpPr txBox="1"/>
          <p:nvPr userDrawn="1"/>
        </p:nvSpPr>
        <p:spPr>
          <a:xfrm>
            <a:off x="-2166918" y="245342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dirty="0" smtClean="0">
                <a:latin typeface="+mj-lt"/>
                <a:cs typeface="Arial" panose="020B0604020202020204" pitchFamily="34" charset="0"/>
              </a:rPr>
              <a:t>Body</a:t>
            </a:r>
            <a:r>
              <a:rPr lang="nl-NL" sz="1000" baseline="0" dirty="0" smtClean="0">
                <a:latin typeface="+mj-lt"/>
                <a:cs typeface="Arial" panose="020B0604020202020204" pitchFamily="34" charset="0"/>
              </a:rPr>
              <a:t> text</a:t>
            </a:r>
            <a:r>
              <a:rPr lang="nl-NL" sz="1000" dirty="0" smtClean="0">
                <a:latin typeface="+mj-lt"/>
                <a:cs typeface="Arial" panose="020B0604020202020204" pitchFamily="34" charset="0"/>
              </a:rPr>
              <a:t>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6" name="TextBox 105"/>
          <p:cNvSpPr txBox="1"/>
          <p:nvPr userDrawn="1"/>
        </p:nvSpPr>
        <p:spPr>
          <a:xfrm>
            <a:off x="-2169590" y="2723262"/>
            <a:ext cx="18542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Bullet (24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7" name="TextBox 106"/>
          <p:cNvSpPr txBox="1"/>
          <p:nvPr userDrawn="1"/>
        </p:nvSpPr>
        <p:spPr>
          <a:xfrm>
            <a:off x="-2083419" y="3023105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lvl="1" indent="-180975">
              <a:buFont typeface="Arial" panose="020B0604020202020204" pitchFamily="34" charset="0"/>
              <a:buChar char="•"/>
            </a:pPr>
            <a:r>
              <a:rPr lang="nl-NL" sz="1000" dirty="0" smtClean="0">
                <a:latin typeface="+mj-lt"/>
                <a:cs typeface="Arial" panose="020B0604020202020204" pitchFamily="34" charset="0"/>
              </a:rPr>
              <a:t>Sub Bullet (16 pt.)</a:t>
            </a:r>
            <a:endParaRPr lang="en-US" sz="10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08" name="TextBox 107"/>
          <p:cNvSpPr txBox="1"/>
          <p:nvPr userDrawn="1"/>
        </p:nvSpPr>
        <p:spPr>
          <a:xfrm>
            <a:off x="-2083419" y="3329531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b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(24 pt)</a:t>
            </a:r>
            <a:endParaRPr lang="en-US" sz="1000" b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109" name="TextBox 108"/>
          <p:cNvSpPr txBox="1"/>
          <p:nvPr userDrawn="1"/>
        </p:nvSpPr>
        <p:spPr>
          <a:xfrm>
            <a:off x="-2093659" y="3636326"/>
            <a:ext cx="16936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000" i="1" dirty="0" smtClean="0">
                <a:solidFill>
                  <a:schemeClr val="accent1"/>
                </a:solidFill>
                <a:latin typeface="+mj-lt"/>
                <a:cs typeface="Arial" panose="020B0604020202020204" pitchFamily="34" charset="0"/>
              </a:rPr>
              <a:t>Title (16 pt)</a:t>
            </a:r>
            <a:endParaRPr lang="en-US" sz="1000" i="1" dirty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grpSp>
        <p:nvGrpSpPr>
          <p:cNvPr id="110" name="Group 109"/>
          <p:cNvGrpSpPr/>
          <p:nvPr userDrawn="1"/>
        </p:nvGrpSpPr>
        <p:grpSpPr>
          <a:xfrm>
            <a:off x="-2425457" y="2431921"/>
            <a:ext cx="288032" cy="276999"/>
            <a:chOff x="12492689" y="2721406"/>
            <a:chExt cx="288032" cy="276999"/>
          </a:xfrm>
        </p:grpSpPr>
        <p:sp>
          <p:nvSpPr>
            <p:cNvPr id="111" name="Rectangle 110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Group 112"/>
          <p:cNvGrpSpPr/>
          <p:nvPr userDrawn="1"/>
        </p:nvGrpSpPr>
        <p:grpSpPr>
          <a:xfrm>
            <a:off x="-2426044" y="2725767"/>
            <a:ext cx="288032" cy="276999"/>
            <a:chOff x="12492689" y="2721406"/>
            <a:chExt cx="288032" cy="276999"/>
          </a:xfrm>
        </p:grpSpPr>
        <p:sp>
          <p:nvSpPr>
            <p:cNvPr id="114" name="Rectangle 113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6" name="Group 115"/>
          <p:cNvGrpSpPr/>
          <p:nvPr userDrawn="1"/>
        </p:nvGrpSpPr>
        <p:grpSpPr>
          <a:xfrm>
            <a:off x="-2425457" y="3023105"/>
            <a:ext cx="288032" cy="276999"/>
            <a:chOff x="12492689" y="2721406"/>
            <a:chExt cx="288032" cy="276999"/>
          </a:xfrm>
        </p:grpSpPr>
        <p:sp>
          <p:nvSpPr>
            <p:cNvPr id="117" name="Rectangle 116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 userDrawn="1"/>
        </p:nvGrpSpPr>
        <p:grpSpPr>
          <a:xfrm>
            <a:off x="-2425457" y="3329531"/>
            <a:ext cx="288032" cy="276999"/>
            <a:chOff x="12492689" y="2721406"/>
            <a:chExt cx="288032" cy="276999"/>
          </a:xfrm>
        </p:grpSpPr>
        <p:sp>
          <p:nvSpPr>
            <p:cNvPr id="120" name="Rectangle 119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2" name="Group 121"/>
          <p:cNvGrpSpPr/>
          <p:nvPr userDrawn="1"/>
        </p:nvGrpSpPr>
        <p:grpSpPr>
          <a:xfrm>
            <a:off x="-2427768" y="3630519"/>
            <a:ext cx="288032" cy="276999"/>
            <a:chOff x="12492689" y="2721406"/>
            <a:chExt cx="288032" cy="276999"/>
          </a:xfrm>
        </p:grpSpPr>
        <p:sp>
          <p:nvSpPr>
            <p:cNvPr id="123" name="Rectangle 122"/>
            <p:cNvSpPr/>
            <p:nvPr/>
          </p:nvSpPr>
          <p:spPr>
            <a:xfrm>
              <a:off x="12507842" y="2721406"/>
              <a:ext cx="252028" cy="25202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2492689" y="2721406"/>
              <a:ext cx="2880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12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US" sz="12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8600662"/>
      </p:ext>
    </p:extLst>
  </p:cSld>
  <p:clrMapOvr>
    <a:masterClrMapping/>
  </p:clrMapOvr>
  <p:extLst mod="1">
    <p:ext uri="{DCECCB84-F9BA-43D5-87BE-67443E8EF086}">
      <p15:sldGuideLst xmlns="" xmlns:p15="http://schemas.microsoft.com/office/powerpoint/2012/main">
        <p15:guide id="4" pos="363">
          <p15:clr>
            <a:srgbClr val="FBAE40"/>
          </p15:clr>
        </p15:guide>
        <p15:guide id="7" pos="5301">
          <p15:clr>
            <a:srgbClr val="FBAE40"/>
          </p15:clr>
        </p15:guide>
        <p15:guide id="8" pos="7720">
          <p15:clr>
            <a:srgbClr val="FBAE40"/>
          </p15:clr>
        </p15:guide>
        <p15:guide id="9" pos="2883">
          <p15:clr>
            <a:srgbClr val="FBAE40"/>
          </p15:clr>
        </p15:guide>
        <p15:guide id="10" pos="484">
          <p15:clr>
            <a:srgbClr val="FBAE40"/>
          </p15:clr>
        </p15:guide>
        <p15:guide id="13" pos="3976" userDrawn="1">
          <p15:clr>
            <a:srgbClr val="FBAE40"/>
          </p15:clr>
        </p15:guide>
        <p15:guide id="14" pos="5790" userDrawn="1">
          <p15:clr>
            <a:srgbClr val="FBAE40"/>
          </p15:clr>
        </p15:guide>
        <p15:guide id="15" pos="2162" userDrawn="1">
          <p15:clr>
            <a:srgbClr val="FBAE40"/>
          </p15:clr>
        </p15:guide>
        <p15:guide id="16" orient="horz" pos="981" userDrawn="1">
          <p15:clr>
            <a:srgbClr val="FBAE40"/>
          </p15:clr>
        </p15:guide>
        <p15:guide id="17" orient="horz" pos="2523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98" y="188639"/>
            <a:ext cx="3226505" cy="39333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9315" y="810000"/>
            <a:ext cx="11159196" cy="93610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314" y="1980000"/>
            <a:ext cx="11148649" cy="46170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880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012" r:id="rId1"/>
    <p:sldLayoutId id="2147485013" r:id="rId2"/>
    <p:sldLayoutId id="2147485014" r:id="rId3"/>
    <p:sldLayoutId id="2147485017" r:id="rId4"/>
    <p:sldLayoutId id="2147485018" r:id="rId5"/>
    <p:sldLayoutId id="2147485019" r:id="rId6"/>
    <p:sldLayoutId id="2147485020" r:id="rId7"/>
    <p:sldLayoutId id="2147485021" r:id="rId8"/>
    <p:sldLayoutId id="2147485022" r:id="rId9"/>
    <p:sldLayoutId id="2147485023" r:id="rId10"/>
    <p:sldLayoutId id="2147485024" r:id="rId11"/>
    <p:sldLayoutId id="2147485025" r:id="rId12"/>
    <p:sldLayoutId id="2147485027" r:id="rId13"/>
    <p:sldLayoutId id="2147485028" r:id="rId14"/>
    <p:sldLayoutId id="2147485029" r:id="rId15"/>
    <p:sldLayoutId id="2147485030" r:id="rId16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268288" indent="-268288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2700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b="1" kern="1200">
          <a:solidFill>
            <a:schemeClr val="accent1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None/>
        <a:defRPr sz="2400" i="1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7" pos="302">
          <p15:clr>
            <a:srgbClr val="F26B43"/>
          </p15:clr>
        </p15:guide>
        <p15:guide id="8" pos="9775">
          <p15:clr>
            <a:srgbClr val="F26B43"/>
          </p15:clr>
        </p15:guide>
        <p15:guide id="11" orient="horz" pos="867">
          <p15:clr>
            <a:srgbClr val="F26B43"/>
          </p15:clr>
        </p15:guide>
        <p15:guide id="12" pos="581">
          <p15:clr>
            <a:srgbClr val="F26B43"/>
          </p15:clr>
        </p15:guide>
        <p15:guide id="13" pos="7401">
          <p15:clr>
            <a:srgbClr val="F26B43"/>
          </p15:clr>
        </p15:guide>
        <p15:guide id="14" orient="horz" pos="3847">
          <p15:clr>
            <a:srgbClr val="F26B43"/>
          </p15:clr>
        </p15:guide>
        <p15:guide id="15" orient="horz" pos="482">
          <p15:clr>
            <a:srgbClr val="F26B43"/>
          </p15:clr>
        </p15:guide>
        <p15:guide id="16" pos="3736">
          <p15:clr>
            <a:srgbClr val="F26B43"/>
          </p15:clr>
        </p15:guide>
        <p15:guide id="17" pos="3961">
          <p15:clr>
            <a:srgbClr val="F26B43"/>
          </p15:clr>
        </p15:guide>
        <p15:guide id="18" orient="horz" pos="2069">
          <p15:clr>
            <a:srgbClr val="F26B43"/>
          </p15:clr>
        </p15:guide>
        <p15:guide id="19" orient="horz" pos="2201">
          <p15:clr>
            <a:srgbClr val="F26B43"/>
          </p15:clr>
        </p15:guide>
        <p15:guide id="20" pos="2655">
          <p15:clr>
            <a:srgbClr val="F26B43"/>
          </p15:clr>
        </p15:guide>
        <p15:guide id="21" pos="2781">
          <p15:clr>
            <a:srgbClr val="F26B43"/>
          </p15:clr>
        </p15:guide>
        <p15:guide id="22" pos="4871">
          <p15:clr>
            <a:srgbClr val="F26B43"/>
          </p15:clr>
        </p15:guide>
        <p15:guide id="23" pos="5021">
          <p15:clr>
            <a:srgbClr val="F26B43"/>
          </p15:clr>
        </p15:guide>
        <p15:guide id="24" orient="horz" pos="1196" userDrawn="1">
          <p15:clr>
            <a:srgbClr val="F26B43"/>
          </p15:clr>
        </p15:guide>
        <p15:guide id="25" pos="307" userDrawn="1">
          <p15:clr>
            <a:srgbClr val="F26B43"/>
          </p15:clr>
        </p15:guide>
        <p15:guide id="26" pos="7331" userDrawn="1">
          <p15:clr>
            <a:srgbClr val="F26B43"/>
          </p15:clr>
        </p15:guide>
        <p15:guide id="27" orient="horz" pos="4113" userDrawn="1">
          <p15:clr>
            <a:srgbClr val="F26B43"/>
          </p15:clr>
        </p15:guide>
        <p15:guide id="28" orient="horz" pos="745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" b="19"/>
          <a:stretch>
            <a:fillRect/>
          </a:stretch>
        </p:blipFill>
        <p:spPr/>
      </p:pic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24960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lvl="1"/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lvl="2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/>
            <a:endParaRPr lang="en-US" dirty="0"/>
          </a:p>
          <a:p>
            <a:pPr lvl="3"/>
            <a:r>
              <a:rPr lang="en-US" dirty="0"/>
              <a:t>Subtitle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11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/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33" t="-276" r="8499" b="276"/>
          <a:stretch/>
        </p:blipFill>
        <p:spPr/>
      </p:pic>
    </p:spTree>
    <p:extLst>
      <p:ext uri="{BB962C8B-B14F-4D97-AF65-F5344CB8AC3E}">
        <p14:creationId xmlns:p14="http://schemas.microsoft.com/office/powerpoint/2010/main" val="25803832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>
              <a:spcBef>
                <a:spcPts val="0"/>
              </a:spcBef>
            </a:pPr>
            <a:r>
              <a:rPr lang="en-US" sz="2400" dirty="0"/>
              <a:t>Lorem ipsum dolor sit </a:t>
            </a:r>
            <a:r>
              <a:rPr lang="en-US" sz="2400" dirty="0" err="1"/>
              <a:t>amet</a:t>
            </a:r>
            <a:r>
              <a:rPr lang="en-US" sz="2400" dirty="0"/>
              <a:t>, </a:t>
            </a:r>
            <a:r>
              <a:rPr lang="en-US" sz="2400" dirty="0" err="1"/>
              <a:t>consectetur</a:t>
            </a:r>
            <a:r>
              <a:rPr lang="en-US" sz="2400" dirty="0"/>
              <a:t> </a:t>
            </a:r>
            <a:r>
              <a:rPr lang="en-US" sz="2400" dirty="0" err="1"/>
              <a:t>adipiscing</a:t>
            </a:r>
            <a:r>
              <a:rPr lang="en-US" sz="2400" dirty="0"/>
              <a:t> </a:t>
            </a:r>
            <a:r>
              <a:rPr lang="en-US" sz="2400" dirty="0" err="1"/>
              <a:t>elit</a:t>
            </a:r>
            <a:r>
              <a:rPr lang="en-US" sz="2400" dirty="0"/>
              <a:t>. </a:t>
            </a:r>
            <a:r>
              <a:rPr lang="en-US" sz="2400" dirty="0" err="1"/>
              <a:t>Etiam</a:t>
            </a:r>
            <a:r>
              <a:rPr lang="en-US" sz="2400" dirty="0"/>
              <a:t> </a:t>
            </a:r>
            <a:r>
              <a:rPr lang="en-US" sz="2400" dirty="0" err="1"/>
              <a:t>tempor</a:t>
            </a:r>
            <a:r>
              <a:rPr lang="en-US" sz="2400" dirty="0"/>
              <a:t> mi </a:t>
            </a:r>
            <a:r>
              <a:rPr lang="en-US" sz="2400" dirty="0" err="1"/>
              <a:t>nisl</a:t>
            </a:r>
            <a:r>
              <a:rPr lang="en-US" sz="2400" dirty="0"/>
              <a:t>, a </a:t>
            </a:r>
            <a:r>
              <a:rPr lang="en-US" sz="2400" dirty="0" err="1"/>
              <a:t>elementum</a:t>
            </a:r>
            <a:r>
              <a:rPr lang="en-US" sz="2400" dirty="0"/>
              <a:t> </a:t>
            </a:r>
            <a:r>
              <a:rPr lang="en-US" sz="2400" dirty="0" err="1"/>
              <a:t>turpis</a:t>
            </a:r>
            <a:r>
              <a:rPr lang="en-US" sz="2400" dirty="0"/>
              <a:t> </a:t>
            </a:r>
            <a:r>
              <a:rPr lang="en-US" sz="2400" dirty="0" err="1"/>
              <a:t>mattis</a:t>
            </a:r>
            <a:r>
              <a:rPr lang="en-US" sz="2400" dirty="0"/>
              <a:t> at. </a:t>
            </a:r>
          </a:p>
          <a:p>
            <a:pPr marL="782638" lvl="1" indent="-514350">
              <a:spcBef>
                <a:spcPts val="0"/>
              </a:spcBef>
            </a:pPr>
            <a:r>
              <a:rPr lang="en-US" dirty="0" err="1"/>
              <a:t>Sed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 </a:t>
            </a:r>
            <a:r>
              <a:rPr lang="en-US" dirty="0" err="1"/>
              <a:t>neque</a:t>
            </a:r>
            <a:r>
              <a:rPr lang="en-US" dirty="0"/>
              <a:t> </a:t>
            </a:r>
            <a:r>
              <a:rPr lang="en-US" dirty="0" err="1"/>
              <a:t>justo</a:t>
            </a:r>
            <a:endParaRPr lang="en-US" dirty="0"/>
          </a:p>
          <a:p>
            <a:pPr marL="1139825" lvl="2" indent="-514350">
              <a:spcBef>
                <a:spcPts val="0"/>
              </a:spcBef>
            </a:pPr>
            <a:r>
              <a:rPr lang="en-US" dirty="0" err="1"/>
              <a:t>Finibus</a:t>
            </a:r>
            <a:r>
              <a:rPr lang="en-US" dirty="0"/>
              <a:t> </a:t>
            </a:r>
            <a:r>
              <a:rPr lang="en-US" dirty="0" err="1"/>
              <a:t>hendrerit</a:t>
            </a:r>
            <a:r>
              <a:rPr lang="en-US" dirty="0"/>
              <a:t> dui </a:t>
            </a:r>
            <a:r>
              <a:rPr lang="en-US" dirty="0" err="1"/>
              <a:t>dapibus</a:t>
            </a:r>
            <a:r>
              <a:rPr lang="en-US" dirty="0"/>
              <a:t> sit </a:t>
            </a:r>
            <a:r>
              <a:rPr lang="en-US" dirty="0" err="1"/>
              <a:t>amet</a:t>
            </a:r>
            <a:r>
              <a:rPr lang="en-US" dirty="0"/>
              <a:t>. </a:t>
            </a:r>
          </a:p>
          <a:p>
            <a:pPr lvl="2" indent="0">
              <a:spcBef>
                <a:spcPts val="0"/>
              </a:spcBef>
              <a:buNone/>
            </a:pPr>
            <a:endParaRPr lang="en-US" dirty="0"/>
          </a:p>
          <a:p>
            <a:pPr marL="514350" lvl="3" indent="-514350">
              <a:spcBef>
                <a:spcPts val="0"/>
              </a:spcBef>
            </a:pPr>
            <a:r>
              <a:rPr lang="en-US" dirty="0"/>
              <a:t>Subtitle</a:t>
            </a:r>
          </a:p>
          <a:p>
            <a:endParaRPr lang="en-US" dirty="0"/>
          </a:p>
        </p:txBody>
      </p:sp>
      <p:pic>
        <p:nvPicPr>
          <p:cNvPr id="14" name="Picture Placeholder 13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9" r="3309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7634443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Introduction</a:t>
            </a:r>
            <a:endParaRPr lang="en-US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83" r="16983"/>
          <a:stretch>
            <a:fillRect/>
          </a:stretch>
        </p:blipFill>
        <p:spPr/>
      </p:pic>
      <p:pic>
        <p:nvPicPr>
          <p:cNvPr id="9" name="Picture Placeholder 8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89" r="16589"/>
          <a:stretch>
            <a:fillRect/>
          </a:stretch>
        </p:blipFill>
        <p:spPr>
          <a:noFill/>
        </p:spPr>
      </p:pic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rmAutofit lnSpcReduction="10000"/>
          </a:bodyPr>
          <a:lstStyle/>
          <a:p>
            <a:pPr lvl="3"/>
            <a:r>
              <a:rPr lang="nl-NL" dirty="0" smtClean="0"/>
              <a:t>John Doe</a:t>
            </a:r>
          </a:p>
          <a:p>
            <a:pPr lvl="4"/>
            <a:r>
              <a:rPr lang="nl-NL" dirty="0" smtClean="0"/>
              <a:t>Jobtitle</a:t>
            </a:r>
            <a:br>
              <a:rPr lang="nl-NL" dirty="0" smtClean="0"/>
            </a:br>
            <a:endParaRPr lang="nl-NL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</a:rPr>
              <a:t>Lorem </a:t>
            </a:r>
            <a:r>
              <a:rPr lang="en-US" dirty="0">
                <a:solidFill>
                  <a:schemeClr val="tx1"/>
                </a:solidFill>
              </a:rPr>
              <a:t>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elit</a:t>
            </a:r>
            <a:r>
              <a:rPr lang="en-US" dirty="0" smtClean="0">
                <a:solidFill>
                  <a:schemeClr val="tx1"/>
                </a:solidFill>
              </a:rPr>
              <a:t>. </a:t>
            </a:r>
            <a:r>
              <a:rPr lang="en-US" dirty="0">
                <a:solidFill>
                  <a:schemeClr val="tx1"/>
                </a:solidFill>
              </a:rPr>
              <a:t>Etiam tempor </a:t>
            </a:r>
            <a:r>
              <a:rPr lang="en-US" dirty="0" smtClean="0">
                <a:solidFill>
                  <a:schemeClr val="tx1"/>
                </a:solidFill>
              </a:rPr>
              <a:t>mi </a:t>
            </a:r>
            <a:r>
              <a:rPr lang="en-US" dirty="0" err="1" smtClean="0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turpis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mattis</a:t>
            </a:r>
            <a:r>
              <a:rPr lang="en-US" dirty="0" smtClean="0">
                <a:solidFill>
                  <a:schemeClr val="tx1"/>
                </a:solidFill>
              </a:rPr>
              <a:t> at.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lvl="3"/>
            <a:r>
              <a:rPr lang="nl-NL" dirty="0" smtClean="0"/>
              <a:t>Jane </a:t>
            </a:r>
            <a:r>
              <a:rPr lang="nl-NL" dirty="0"/>
              <a:t>Doe</a:t>
            </a:r>
          </a:p>
          <a:p>
            <a:pPr lvl="4"/>
            <a:r>
              <a:rPr lang="nl-NL" dirty="0" smtClean="0"/>
              <a:t>Jobtitel</a:t>
            </a:r>
          </a:p>
          <a:p>
            <a:pPr lvl="4"/>
            <a:endParaRPr lang="nl-NL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1"/>
                </a:solidFill>
              </a:rPr>
              <a:t>Lorem ipsum dolor sit amet, consectetur </a:t>
            </a:r>
            <a:r>
              <a:rPr lang="en-US" dirty="0" err="1">
                <a:solidFill>
                  <a:schemeClr val="tx1"/>
                </a:solidFill>
              </a:rPr>
              <a:t>adipiscing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elit</a:t>
            </a:r>
            <a:r>
              <a:rPr lang="en-US" dirty="0">
                <a:solidFill>
                  <a:schemeClr val="tx1"/>
                </a:solidFill>
              </a:rPr>
              <a:t>. Etiam tempor mi </a:t>
            </a:r>
            <a:r>
              <a:rPr lang="en-US" dirty="0" err="1">
                <a:solidFill>
                  <a:schemeClr val="tx1"/>
                </a:solidFill>
              </a:rPr>
              <a:t>nisl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dirty="0" err="1">
                <a:solidFill>
                  <a:schemeClr val="tx1"/>
                </a:solidFill>
              </a:rPr>
              <a:t>turpis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mattis</a:t>
            </a:r>
            <a:r>
              <a:rPr lang="en-US" dirty="0">
                <a:solidFill>
                  <a:schemeClr val="tx1"/>
                </a:solidFill>
              </a:rPr>
              <a:t> at.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7232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Click </a:t>
            </a:r>
            <a:r>
              <a:rPr lang="nl-NL" dirty="0" err="1"/>
              <a:t>to</a:t>
            </a:r>
            <a:r>
              <a:rPr lang="nl-NL" dirty="0"/>
              <a:t> </a:t>
            </a:r>
            <a:r>
              <a:rPr lang="nl-NL" dirty="0" err="1"/>
              <a:t>add</a:t>
            </a:r>
            <a:r>
              <a:rPr lang="nl-NL" dirty="0"/>
              <a:t> </a:t>
            </a:r>
            <a:r>
              <a:rPr lang="nl-NL" dirty="0" err="1"/>
              <a:t>title</a:t>
            </a:r>
            <a:endParaRPr lang="en-US" dirty="0"/>
          </a:p>
        </p:txBody>
      </p:sp>
      <p:graphicFrame>
        <p:nvGraphicFramePr>
          <p:cNvPr id="5" name="Chart Placeholder 4"/>
          <p:cNvGraphicFramePr>
            <a:graphicFrameLocks noGrp="1"/>
          </p:cNvGraphicFramePr>
          <p:nvPr>
            <p:ph type="chart" sz="quarter" idx="10"/>
            <p:extLst>
              <p:ext uri="{D42A27DB-BD31-4B8C-83A1-F6EECF244321}">
                <p14:modId xmlns:p14="http://schemas.microsoft.com/office/powerpoint/2010/main" val="1567841865"/>
              </p:ext>
            </p:extLst>
          </p:nvPr>
        </p:nvGraphicFramePr>
        <p:xfrm>
          <a:off x="479425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Placeholder 7"/>
          <p:cNvGraphicFramePr>
            <a:graphicFrameLocks noGrp="1"/>
          </p:cNvGraphicFramePr>
          <p:nvPr>
            <p:ph type="chart" sz="quarter" idx="11"/>
            <p:extLst>
              <p:ext uri="{D42A27DB-BD31-4B8C-83A1-F6EECF244321}">
                <p14:modId xmlns:p14="http://schemas.microsoft.com/office/powerpoint/2010/main" val="1213040787"/>
              </p:ext>
            </p:extLst>
          </p:nvPr>
        </p:nvGraphicFramePr>
        <p:xfrm>
          <a:off x="6288088" y="1898650"/>
          <a:ext cx="5451475" cy="42084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56242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ISPRING_RESOURCE_PATHS_HASH_PRESENTER" val="42456d2f5f5351937ece8a3df1ccd7879d11180"/>
</p:tagLst>
</file>

<file path=ppt/theme/theme1.xml><?xml version="1.0" encoding="utf-8"?>
<a:theme xmlns:a="http://schemas.openxmlformats.org/drawingml/2006/main" name="blank">
  <a:themeElements>
    <a:clrScheme name="UvA">
      <a:dk1>
        <a:srgbClr val="000000"/>
      </a:dk1>
      <a:lt1>
        <a:srgbClr val="FFFFFF"/>
      </a:lt1>
      <a:dk2>
        <a:srgbClr val="1F1D21"/>
      </a:dk2>
      <a:lt2>
        <a:srgbClr val="FFFFFF"/>
      </a:lt2>
      <a:accent1>
        <a:srgbClr val="004E92"/>
      </a:accent1>
      <a:accent2>
        <a:srgbClr val="BEB511"/>
      </a:accent2>
      <a:accent3>
        <a:srgbClr val="90003E"/>
      </a:accent3>
      <a:accent4>
        <a:srgbClr val="257835"/>
      </a:accent4>
      <a:accent5>
        <a:srgbClr val="004E92"/>
      </a:accent5>
      <a:accent6>
        <a:srgbClr val="E98300"/>
      </a:accent6>
      <a:hlink>
        <a:srgbClr val="009CDD"/>
      </a:hlink>
      <a:folHlink>
        <a:srgbClr val="954F72"/>
      </a:folHlink>
    </a:clrScheme>
    <a:fontScheme name="Custom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lank.potx" id="{C320AE6F-90B4-4125-A65F-D68B28BE3E91}" vid="{F76EC411-5263-4E01-8EF3-9F95488A74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C1C7F1E87FA8848BBE681C5205F2FF7" ma:contentTypeVersion="" ma:contentTypeDescription="Create a new document." ma:contentTypeScope="" ma:versionID="addf0e1047a589fa898e4755259e0a04">
  <xsd:schema xmlns:xsd="http://www.w3.org/2001/XMLSchema" xmlns:xs="http://www.w3.org/2001/XMLSchema" xmlns:p="http://schemas.microsoft.com/office/2006/metadata/properties" xmlns:ns2="62260777-03a2-4acd-8b7f-b7cc27a56620" xmlns:ns3="f2760952-b3bb-408f-ace6-eb1e07642b86" targetNamespace="http://schemas.microsoft.com/office/2006/metadata/properties" ma:root="true" ma:fieldsID="2158c0218c8ddd7edc4a39cb947bbf17" ns2:_="" ns3:_="">
    <xsd:import namespace="62260777-03a2-4acd-8b7f-b7cc27a56620"/>
    <xsd:import namespace="f2760952-b3bb-408f-ace6-eb1e07642b8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260777-03a2-4acd-8b7f-b7cc27a5662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760952-b3bb-408f-ace6-eb1e07642b86" elementFormDefault="qualified">
    <xsd:import namespace="http://schemas.microsoft.com/office/2006/documentManagement/types"/>
    <xsd:import namespace="http://schemas.microsoft.com/office/infopath/2007/PartnerControls"/>
    <xsd:element name="SharingHintHash" ma:index="9" nillable="true" ma:displayName="Sharing Hint Hash" ma:description="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740B4EE-7306-4015-AD25-B4E54843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9DA0326-C6F9-40A3-894F-6061EE46E132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f2760952-b3bb-408f-ace6-eb1e07642b86"/>
    <ds:schemaRef ds:uri="62260777-03a2-4acd-8b7f-b7cc27a56620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E9D1BFF-6A8C-408A-BEBC-52C6F512467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2260777-03a2-4acd-8b7f-b7cc27a56620"/>
    <ds:schemaRef ds:uri="f2760952-b3bb-408f-ace6-eb1e07642b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520</TotalTime>
  <Words>143</Words>
  <Application>Microsoft Office PowerPoint</Application>
  <PresentationFormat>Custom</PresentationFormat>
  <Paragraphs>29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blank</vt:lpstr>
      <vt:lpstr>PowerPoint Presentation</vt:lpstr>
      <vt:lpstr>Click to add title</vt:lpstr>
      <vt:lpstr>Click to add title</vt:lpstr>
      <vt:lpstr>Click to add title</vt:lpstr>
      <vt:lpstr>Introduction</vt:lpstr>
      <vt:lpstr>Click to add title</vt:lpstr>
    </vt:vector>
  </TitlesOfParts>
  <Manager>Chevelie Vermaning</Manager>
  <Company>Universiteit van Amsterdam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Klik hier om een titel in te voegen</dc:title>
  <dc:creator>Vermaning, Chevelie</dc:creator>
  <dc:description>Deze invoegtoepassing bevat additionele hulpmiddelen voor UvA presentaties. _x000d_
version: 0.1- 2018 MAART, revision: 1340_x000d_
Last save date: 8-3-2018 12:52:14, last saved by: Martin Drenth</dc:description>
  <cp:lastModifiedBy>Vermaning, Chevelie</cp:lastModifiedBy>
  <cp:revision>36</cp:revision>
  <dcterms:created xsi:type="dcterms:W3CDTF">2018-09-13T12:16:30Z</dcterms:created>
  <dcterms:modified xsi:type="dcterms:W3CDTF">2019-07-30T14:08:38Z</dcterms:modified>
  <cp:version>0.1- 2018 MAART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0x0101000C1C7F1E87FA8848BBE681C5205F2FF7</vt:lpwstr>
  </property>
</Properties>
</file>