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154" d="100"/>
          <a:sy n="154" d="100"/>
        </p:scale>
        <p:origin x="-7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2" y="241200"/>
            <a:ext cx="3864243" cy="721412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079293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08939"/>
            <a:ext cx="5400000" cy="458841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8939"/>
            <a:ext cx="5400000" cy="457851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10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56841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5684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42961" y="1956841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56841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100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44824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5104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44824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99" y="188640"/>
            <a:ext cx="2794457" cy="52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526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38</cp:revision>
  <dcterms:created xsi:type="dcterms:W3CDTF">2018-09-13T12:16:30Z</dcterms:created>
  <dcterms:modified xsi:type="dcterms:W3CDTF">2019-07-30T14:13:59Z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