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154" d="100"/>
          <a:sy n="154" d="100"/>
        </p:scale>
        <p:origin x="-72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2" y="241200"/>
            <a:ext cx="4368300" cy="771258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079293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2008939"/>
            <a:ext cx="5400000" cy="458841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2008939"/>
            <a:ext cx="5400000" cy="457851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10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56841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5684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42961" y="1956841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56841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8100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844824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365104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844824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8" y="188642"/>
            <a:ext cx="3159008" cy="5577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8100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3" t="-276" r="8499" b="276"/>
          <a:stretch/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purl.org/dc/elements/1.1/"/>
    <ds:schemaRef ds:uri="http://schemas.microsoft.com/office/2006/metadata/properties"/>
    <ds:schemaRef ds:uri="f2760952-b3bb-408f-ace6-eb1e07642b86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527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39</cp:revision>
  <dcterms:created xsi:type="dcterms:W3CDTF">2018-09-13T12:16:30Z</dcterms:created>
  <dcterms:modified xsi:type="dcterms:W3CDTF">2019-07-30T14:15:17Z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