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71" r:id="rId5"/>
    <p:sldId id="267" r:id="rId6"/>
    <p:sldId id="268" r:id="rId7"/>
    <p:sldId id="269" r:id="rId8"/>
    <p:sldId id="270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87" d="100"/>
          <a:sy n="87" d="100"/>
        </p:scale>
        <p:origin x="-1332" y="-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65" y="235454"/>
            <a:ext cx="4041545" cy="8100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8323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747292"/>
            <a:ext cx="5151760" cy="468372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747292"/>
            <a:ext cx="5151760" cy="467381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8323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6" cy="424134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5" cy="42623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00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40768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6" cy="426229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060848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037272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40768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037272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20288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2028848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00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14" y="1980321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/>
            </a:lvl2pPr>
            <a:lvl3pPr>
              <a:lnSpc>
                <a:spcPct val="100000"/>
              </a:lnSpc>
              <a:spcAft>
                <a:spcPts val="0"/>
              </a:spcAft>
              <a:defRPr sz="2000"/>
            </a:lvl3pPr>
            <a:lvl4pPr>
              <a:lnSpc>
                <a:spcPct val="100000"/>
              </a:lnSpc>
              <a:spcAft>
                <a:spcPts val="0"/>
              </a:spcAft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980000"/>
            <a:ext cx="6398773" cy="4630739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spcBef>
                <a:spcPts val="0"/>
              </a:spcBef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27701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8721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73" name="Rectangle 7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76" name="Rectangle 7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82" name="Rectangle 8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73" name="Rectangle 7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76" name="Rectangle 7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82" name="Rectangle 8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56792"/>
            <a:ext cx="12195082" cy="53025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7603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00808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00808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00808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00808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Box 85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6" name="Group 9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3" name="Rectangle 10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Group 10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6" name="Rectangle 10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9" name="Rectangle 10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16" y="196029"/>
            <a:ext cx="2802138" cy="561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36713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>
              <a:lnSpc>
                <a:spcPct val="100000"/>
              </a:lnSpc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Klik hier om een titel in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9" r="216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81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8" r="33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18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3"/>
            <a:r>
              <a:rPr lang="nl-NL" dirty="0"/>
              <a:t>John Doe</a:t>
            </a:r>
          </a:p>
          <a:p>
            <a:pPr lvl="4"/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3"/>
            <a:r>
              <a:rPr lang="nl-NL" dirty="0"/>
              <a:t>Jane Doe</a:t>
            </a:r>
          </a:p>
          <a:p>
            <a:pPr lvl="4"/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</p:txBody>
      </p:sp>
    </p:spTree>
    <p:extLst>
      <p:ext uri="{BB962C8B-B14F-4D97-AF65-F5344CB8AC3E}">
        <p14:creationId xmlns:p14="http://schemas.microsoft.com/office/powerpoint/2010/main" val="31010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70404408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569149650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 kleurenpallet">
      <a:dk1>
        <a:srgbClr val="000000"/>
      </a:dk1>
      <a:lt1>
        <a:srgbClr val="FFFFFF"/>
      </a:lt1>
      <a:dk2>
        <a:srgbClr val="F2F2F2"/>
      </a:dk2>
      <a:lt2>
        <a:srgbClr val="D8D8D8"/>
      </a:lt2>
      <a:accent1>
        <a:srgbClr val="E98300"/>
      </a:accent1>
      <a:accent2>
        <a:srgbClr val="BEB511"/>
      </a:accent2>
      <a:accent3>
        <a:srgbClr val="009CDD"/>
      </a:accent3>
      <a:accent4>
        <a:srgbClr val="E98300"/>
      </a:accent4>
      <a:accent5>
        <a:srgbClr val="90003E"/>
      </a:accent5>
      <a:accent6>
        <a:srgbClr val="C2C2C2"/>
      </a:accent6>
      <a:hlink>
        <a:srgbClr val="009CDD"/>
      </a:hlink>
      <a:folHlink>
        <a:srgbClr val="BC003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347</TotalTime>
  <Words>149</Words>
  <Application>Microsoft Office PowerPoint</Application>
  <PresentationFormat>Custom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Klik hier om een titel in te voegen</vt:lpstr>
      <vt:lpstr>Klik hier om een titel in de voegen</vt:lpstr>
      <vt:lpstr>Klik hier om een titel in de voegen</vt:lpstr>
      <vt:lpstr>Klik hier om een titel in de voegen</vt:lpstr>
      <vt:lpstr>Klik hier om een titel in de voegen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37</cp:revision>
  <dcterms:created xsi:type="dcterms:W3CDTF">2018-09-13T12:16:30Z</dcterms:created>
  <dcterms:modified xsi:type="dcterms:W3CDTF">2019-07-30T08:49:58Z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