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71" r:id="rId5"/>
    <p:sldId id="267" r:id="rId6"/>
    <p:sldId id="268" r:id="rId7"/>
    <p:sldId id="269" r:id="rId8"/>
    <p:sldId id="270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486" autoAdjust="0"/>
  </p:normalViewPr>
  <p:slideViewPr>
    <p:cSldViewPr showGuides="1">
      <p:cViewPr>
        <p:scale>
          <a:sx n="87" d="100"/>
          <a:sy n="87" d="100"/>
        </p:scale>
        <p:origin x="-1332" y="-6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Voorbeeld</a:t>
            </a:r>
            <a:r>
              <a:rPr lang="en-US" dirty="0" smtClean="0"/>
              <a:t> </a:t>
            </a:r>
            <a:r>
              <a:rPr lang="en-US" dirty="0" err="1" smtClean="0"/>
              <a:t>grafiek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Voorbeeld</a:t>
            </a:r>
            <a:r>
              <a:rPr lang="en-US" dirty="0" smtClean="0"/>
              <a:t> </a:t>
            </a:r>
            <a:r>
              <a:rPr lang="en-US" dirty="0" err="1" smtClean="0"/>
              <a:t>grafiek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65" y="235454"/>
            <a:ext cx="4202192" cy="81000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620688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80234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792744" y="2156298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je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397928" y="2215821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3798204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1302" y="5136676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69530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861179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73236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208429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846660" y="2890242"/>
            <a:ext cx="172819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Klik vervolgens bij het onderdeel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‘Schikken’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‘Naar achtergrond’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3800073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71703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796467"/>
            <a:ext cx="11159196" cy="8323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747292"/>
            <a:ext cx="3495576" cy="470604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747292"/>
            <a:ext cx="3495576" cy="470604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747292"/>
            <a:ext cx="3495576" cy="470604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4" name="Rectangle 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3x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747292"/>
            <a:ext cx="5151760" cy="4683722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747292"/>
            <a:ext cx="5151760" cy="467381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4" name="Rectangle 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Rectangle 1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Connector 1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2" name="Rectangle 2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4" name="Straight Connector 2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2x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796467"/>
            <a:ext cx="11159196" cy="8323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78800" y="1980000"/>
            <a:ext cx="5606686" cy="424134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7" name="Rectangle 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Rectangle 18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5" name="Rectangle 2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7" name="Straight Connector 26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78800" y="1980000"/>
            <a:ext cx="5606685" cy="42623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8800" y="9000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="" xmlns:a16="http://schemas.microsoft.com/office/drawing/2014/main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340768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78800" y="1980000"/>
            <a:ext cx="5606686" cy="426229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2060848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2037272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340768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2037272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233824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2028849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2028848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233824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0000"/>
            <a:ext cx="11233824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78800" y="198000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314" y="1980321"/>
            <a:ext cx="11148649" cy="4617031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/>
            </a:lvl2pPr>
            <a:lvl3pPr>
              <a:lnSpc>
                <a:spcPct val="100000"/>
              </a:lnSpc>
              <a:spcAft>
                <a:spcPts val="0"/>
              </a:spcAft>
              <a:defRPr sz="2000"/>
            </a:lvl3pPr>
            <a:lvl4pPr>
              <a:lnSpc>
                <a:spcPct val="100000"/>
              </a:lnSpc>
              <a:spcAft>
                <a:spcPts val="0"/>
              </a:spcAft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Aft>
                <a:spcPts val="0"/>
              </a:spcAft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(20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9315" y="1980000"/>
            <a:ext cx="6398773" cy="4630739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spcBef>
                <a:spcPts val="0"/>
              </a:spcBef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(20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27701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908721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tekst + 50% afbeelding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41" name="TextBox 40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 44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51" name="Rectangle 5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3" name="Straight Connector 52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58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TextBox 6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(20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2" name="Group 7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73" name="Rectangle 7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76" name="Rectangle 7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1" name="Group 8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82" name="Rectangle 8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907200"/>
            <a:ext cx="7992887" cy="936103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tekst + 25% afbeelding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41" name="TextBox 40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 44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51" name="Rectangle 5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3" name="Straight Connector 52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58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TextBox 6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(20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2" name="Group 7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73" name="Rectangle 7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76" name="Rectangle 7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1" name="Group 8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82" name="Rectangle 8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56792"/>
            <a:ext cx="12195082" cy="53025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met titel</a:t>
            </a:r>
            <a:endParaRPr lang="en-US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32" name="TextBox 3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tangle 3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Straight Connector 3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Tussenpagina</a:t>
            </a:r>
            <a:r>
              <a:rPr lang="nl-NL" b="1" baseline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afbeelding</a:t>
            </a:r>
            <a:endParaRPr lang="en-US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32" name="TextBox 3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tangle 3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Straight Connector 3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Introductiepagina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Connector 82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86" name="TextBox 85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0" name="Rectangle 89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4" name="Straight Connector 93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96" name="Rectangle 9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8" name="Straight Connector 97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(20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796467"/>
            <a:ext cx="11159196" cy="7603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700808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700808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21088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700808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700808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3" name="TextBox 6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Straight Connector 6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6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67" name="TextBox 66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69" name="Rectangle 6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1" name="Rectangle 70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4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5" name="Straight Connector 74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77" name="Rectangle 7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9" name="Straight Connector 78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Introductiepagina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Connector 8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TextBox 85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TextBox 8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(20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6" name="Group 9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3" name="Rectangle 10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5" name="Group 10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6" name="Rectangle 10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9" name="Rectangle 10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16" y="196029"/>
            <a:ext cx="2913516" cy="5616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836713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08313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8" r:id="rId15"/>
    <p:sldLayoutId id="2147485029" r:id="rId16"/>
    <p:sldLayoutId id="2147485030" r:id="rId1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1" b="15171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7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lvl="1"/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lvl="2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/>
            <a:endParaRPr lang="en-US" dirty="0"/>
          </a:p>
          <a:p>
            <a:pPr lvl="3">
              <a:lnSpc>
                <a:spcPct val="100000"/>
              </a:lnSpc>
            </a:pPr>
            <a:r>
              <a:rPr lang="en-US" dirty="0" err="1"/>
              <a:t>Tussenkopje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Klik hier om een titel in te voegen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6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Klik hier om een titel in de 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lnSpc>
                <a:spcPct val="100000"/>
              </a:lnSpc>
              <a:spcBef>
                <a:spcPts val="0"/>
              </a:spcBef>
            </a:pPr>
            <a:r>
              <a:rPr lang="en-US" dirty="0" err="1"/>
              <a:t>Tussenkopje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9" r="216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1815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hier om een titel in de 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err="1"/>
              <a:t>Tussenkopje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48" r="331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918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hier om een titel in de voegen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3"/>
            <a:r>
              <a:rPr lang="nl-NL" dirty="0"/>
              <a:t>John Doe</a:t>
            </a:r>
          </a:p>
          <a:p>
            <a:pPr lvl="4"/>
            <a:r>
              <a:rPr lang="nl-NL" dirty="0"/>
              <a:t>Functie</a:t>
            </a:r>
            <a:br>
              <a:rPr lang="nl-NL" dirty="0"/>
            </a:br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Etiam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tempor</a:t>
            </a:r>
            <a:r>
              <a:rPr lang="en-US" dirty="0">
                <a:solidFill>
                  <a:schemeClr val="tx1"/>
                </a:solidFill>
              </a:rPr>
              <a:t>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3"/>
            <a:r>
              <a:rPr lang="nl-NL" dirty="0"/>
              <a:t>Jane Doe</a:t>
            </a:r>
          </a:p>
          <a:p>
            <a:pPr lvl="4"/>
            <a:r>
              <a:rPr lang="nl-NL" dirty="0"/>
              <a:t>Functie</a:t>
            </a:r>
            <a:br>
              <a:rPr lang="nl-NL" dirty="0"/>
            </a:br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Etiam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tempor</a:t>
            </a:r>
            <a:r>
              <a:rPr lang="en-US" dirty="0">
                <a:solidFill>
                  <a:schemeClr val="tx1"/>
                </a:solidFill>
              </a:rPr>
              <a:t>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</p:txBody>
      </p:sp>
    </p:spTree>
    <p:extLst>
      <p:ext uri="{BB962C8B-B14F-4D97-AF65-F5344CB8AC3E}">
        <p14:creationId xmlns:p14="http://schemas.microsoft.com/office/powerpoint/2010/main" val="310100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hier om een titel in de voegen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370404408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569149650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 kleurenpallet">
      <a:dk1>
        <a:srgbClr val="000000"/>
      </a:dk1>
      <a:lt1>
        <a:srgbClr val="FFFFFF"/>
      </a:lt1>
      <a:dk2>
        <a:srgbClr val="F2F2F2"/>
      </a:dk2>
      <a:lt2>
        <a:srgbClr val="D8D8D8"/>
      </a:lt2>
      <a:accent1>
        <a:srgbClr val="E98300"/>
      </a:accent1>
      <a:accent2>
        <a:srgbClr val="BEB511"/>
      </a:accent2>
      <a:accent3>
        <a:srgbClr val="009CDD"/>
      </a:accent3>
      <a:accent4>
        <a:srgbClr val="E98300"/>
      </a:accent4>
      <a:accent5>
        <a:srgbClr val="90003E"/>
      </a:accent5>
      <a:accent6>
        <a:srgbClr val="C2C2C2"/>
      </a:accent6>
      <a:hlink>
        <a:srgbClr val="009CDD"/>
      </a:hlink>
      <a:folHlink>
        <a:srgbClr val="BC0031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purl.org/dc/elements/1.1/"/>
    <ds:schemaRef ds:uri="http://schemas.microsoft.com/office/2006/metadata/properties"/>
    <ds:schemaRef ds:uri="f2760952-b3bb-408f-ace6-eb1e07642b86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62260777-03a2-4acd-8b7f-b7cc27a56620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348</TotalTime>
  <Words>149</Words>
  <Application>Microsoft Office PowerPoint</Application>
  <PresentationFormat>Custom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Klik hier om een titel in te voegen</vt:lpstr>
      <vt:lpstr>Klik hier om een titel in de voegen</vt:lpstr>
      <vt:lpstr>Klik hier om een titel in de voegen</vt:lpstr>
      <vt:lpstr>Klik hier om een titel in de voegen</vt:lpstr>
      <vt:lpstr>Klik hier om een titel in de voegen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38</cp:revision>
  <dcterms:created xsi:type="dcterms:W3CDTF">2018-09-13T12:16:30Z</dcterms:created>
  <dcterms:modified xsi:type="dcterms:W3CDTF">2019-07-30T08:51:30Z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