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9486" autoAdjust="0"/>
  </p:normalViewPr>
  <p:slideViewPr>
    <p:cSldViewPr showGuides="1">
      <p:cViewPr>
        <p:scale>
          <a:sx n="98" d="100"/>
          <a:sy n="98" d="100"/>
        </p:scale>
        <p:origin x="-936" y="-4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39" y="241199"/>
            <a:ext cx="3795512" cy="58448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844824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12409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2506"/>
            <a:ext cx="5400000" cy="4584944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8000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80000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80000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96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916832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416393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916832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916832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416393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7" y="199187"/>
            <a:ext cx="2657237" cy="4091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E98300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2260777-03a2-4acd-8b7f-b7cc27a56620"/>
    <ds:schemaRef ds:uri="http://purl.org/dc/elements/1.1/"/>
    <ds:schemaRef ds:uri="http://schemas.microsoft.com/office/2006/metadata/properties"/>
    <ds:schemaRef ds:uri="f2760952-b3bb-408f-ace6-eb1e07642b8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499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41</cp:revision>
  <dcterms:created xsi:type="dcterms:W3CDTF">2018-09-13T12:16:30Z</dcterms:created>
  <dcterms:modified xsi:type="dcterms:W3CDTF">2019-07-30T10:25:21Z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