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98" d="100"/>
          <a:sy n="98" d="100"/>
        </p:scale>
        <p:origin x="-936" y="-4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11" y="235507"/>
            <a:ext cx="4081289" cy="759475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:a16="http://schemas.microsoft.com/office/drawing/2014/main" xmlns="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xmlns="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:a16="http://schemas.microsoft.com/office/drawing/2014/main" xmlns="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:a16="http://schemas.microsoft.com/office/drawing/2014/main" xmlns="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12409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:a16="http://schemas.microsoft.com/office/drawing/2014/main" xmlns="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2506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:a16="http://schemas.microsoft.com/office/drawing/2014/main" xmlns="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:a16="http://schemas.microsoft.com/office/drawing/2014/main" xmlns="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:a16="http://schemas.microsoft.com/office/drawing/2014/main" xmlns="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:a16="http://schemas.microsoft.com/office/drawing/2014/main" xmlns="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xmlns="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6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:a16="http://schemas.microsoft.com/office/drawing/2014/main" xmlns="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xmlns="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:a16="http://schemas.microsoft.com/office/drawing/2014/main" xmlns="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:a16="http://schemas.microsoft.com/office/drawing/2014/main" xmlns="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916832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xmlns="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xmlns="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416393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:a16="http://schemas.microsoft.com/office/drawing/2014/main" xmlns="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:a16="http://schemas.microsoft.com/office/drawing/2014/main" xmlns="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916832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xmlns="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xmlns="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64" y="199184"/>
            <a:ext cx="2851500" cy="53062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E98300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microsoft.com/office/2006/metadata/properties"/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539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48</cp:revision>
  <dcterms:created xsi:type="dcterms:W3CDTF">2018-09-13T12:16:30Z</dcterms:created>
  <dcterms:modified xsi:type="dcterms:W3CDTF">2019-07-30T11:06:20Z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