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8" r:id="rId6"/>
    <p:sldId id="267" r:id="rId7"/>
    <p:sldId id="269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486" autoAdjust="0"/>
  </p:normalViewPr>
  <p:slideViewPr>
    <p:cSldViewPr showGuides="1">
      <p:cViewPr>
        <p:scale>
          <a:sx n="98" d="100"/>
          <a:sy n="98" d="100"/>
        </p:scale>
        <p:origin x="-936" y="-4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:a16="http://schemas.microsoft.com/office/drawing/2014/main" xmlns="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xmlns="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74" y="235508"/>
            <a:ext cx="3936772" cy="817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8100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844824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:a16="http://schemas.microsoft.com/office/drawing/2014/main" xmlns="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844824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:a16="http://schemas.microsoft.com/office/drawing/2014/main" xmlns="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844824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9600" y="2012409"/>
            <a:ext cx="5400000" cy="458494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:a16="http://schemas.microsoft.com/office/drawing/2014/main" xmlns="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016" y="2002506"/>
            <a:ext cx="5400000" cy="458494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:a16="http://schemas.microsoft.com/office/drawing/2014/main" xmlns="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:a16="http://schemas.microsoft.com/office/drawing/2014/main" xmlns="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xmlns="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:a16="http://schemas.microsoft.com/office/drawing/2014/main" xmlns="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98000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xmlns="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xmlns="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98000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9800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9600" y="19800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:a16="http://schemas.microsoft.com/office/drawing/2014/main" xmlns="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3pPr>
              <a:spcBef>
                <a:spcPts val="0"/>
              </a:spcBef>
              <a:defRPr/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 smtClean="0"/>
          </a:p>
          <a:p>
            <a:pPr lvl="0"/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7992887" cy="936103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xmlns="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xmlns="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916832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xmlns="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916832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416393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xmlns="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416393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:a16="http://schemas.microsoft.com/office/drawing/2014/main" xmlns="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916832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:a16="http://schemas.microsoft.com/office/drawing/2014/main" xmlns="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916832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xmlns="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416393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xmlns="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416393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65" y="199185"/>
            <a:ext cx="2779491" cy="57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7" r:id="rId13"/>
    <p:sldLayoutId id="2147485028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lvl="1"/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lvl="2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Subtitle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117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3" t="-276" r="8499" b="276"/>
          <a:stretch/>
        </p:blipFill>
        <p:spPr/>
      </p:pic>
    </p:spTree>
    <p:extLst>
      <p:ext uri="{BB962C8B-B14F-4D97-AF65-F5344CB8AC3E}">
        <p14:creationId xmlns:p14="http://schemas.microsoft.com/office/powerpoint/2010/main" val="2580383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9" r="330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3444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E98300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schemas.openxmlformats.org/package/2006/metadata/core-properties"/>
    <ds:schemaRef ds:uri="http://schemas.microsoft.com/office/2006/documentManagement/types"/>
    <ds:schemaRef ds:uri="62260777-03a2-4acd-8b7f-b7cc27a56620"/>
    <ds:schemaRef ds:uri="http://purl.org/dc/elements/1.1/"/>
    <ds:schemaRef ds:uri="http://schemas.microsoft.com/office/2006/metadata/properties"/>
    <ds:schemaRef ds:uri="f2760952-b3bb-408f-ace6-eb1e07642b86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537</TotalTime>
  <Words>143</Words>
  <Application>Microsoft Office PowerPoint</Application>
  <PresentationFormat>Custom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Click to add title</vt:lpstr>
      <vt:lpstr>Click to add title</vt:lpstr>
      <vt:lpstr>Click to add title</vt:lpstr>
      <vt:lpstr>Introduction</vt:lpstr>
      <vt:lpstr>Click to add title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47</cp:revision>
  <dcterms:created xsi:type="dcterms:W3CDTF">2018-09-13T12:16:30Z</dcterms:created>
  <dcterms:modified xsi:type="dcterms:W3CDTF">2019-07-30T11:04:52Z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