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-562" y="-35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FC1266-8BAF-47E8-B921-F7CD6B455B6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601AB0-4B52-4E87-9B0C-12E98A390F40}">
      <dgm:prSet phldrT="[Text]"/>
      <dgm:spPr/>
      <dgm:t>
        <a:bodyPr/>
        <a:lstStyle/>
        <a:p>
          <a:r>
            <a:rPr lang="nl-NL" dirty="0"/>
            <a:t>Geschiedenis</a:t>
          </a:r>
          <a:endParaRPr lang="en-US" dirty="0"/>
        </a:p>
      </dgm:t>
    </dgm:pt>
    <dgm:pt modelId="{5FA65602-B16B-4AC1-B8BA-D2A368B133AC}" type="parTrans" cxnId="{360D66DD-B994-4DEC-A1F1-FBD4AB4915D3}">
      <dgm:prSet/>
      <dgm:spPr/>
      <dgm:t>
        <a:bodyPr/>
        <a:lstStyle/>
        <a:p>
          <a:endParaRPr lang="en-US"/>
        </a:p>
      </dgm:t>
    </dgm:pt>
    <dgm:pt modelId="{652F6D96-B88C-4839-8345-40FC070E1170}" type="sibTrans" cxnId="{360D66DD-B994-4DEC-A1F1-FBD4AB4915D3}">
      <dgm:prSet/>
      <dgm:spPr/>
      <dgm:t>
        <a:bodyPr/>
        <a:lstStyle/>
        <a:p>
          <a:endParaRPr lang="en-US"/>
        </a:p>
      </dgm:t>
    </dgm:pt>
    <dgm:pt modelId="{56004FDB-7E9B-4F2F-8F0C-92E2F8C2F91C}">
      <dgm:prSet phldrT="[Text]"/>
      <dgm:spPr/>
      <dgm:t>
        <a:bodyPr/>
        <a:lstStyle/>
        <a:p>
          <a:r>
            <a:rPr lang="nl-NL" dirty="0"/>
            <a:t>Amerikanistiek</a:t>
          </a:r>
          <a:endParaRPr lang="en-US" dirty="0"/>
        </a:p>
      </dgm:t>
    </dgm:pt>
    <dgm:pt modelId="{0C299EC1-5E90-4CB8-B70E-675A421162ED}" type="parTrans" cxnId="{1C1CD2B5-91A9-466E-896F-D0118F056C9A}">
      <dgm:prSet/>
      <dgm:spPr/>
      <dgm:t>
        <a:bodyPr/>
        <a:lstStyle/>
        <a:p>
          <a:endParaRPr lang="en-US"/>
        </a:p>
      </dgm:t>
    </dgm:pt>
    <dgm:pt modelId="{7CFC1FE1-64C9-47A2-8457-89BDB5616BD6}" type="sibTrans" cxnId="{1C1CD2B5-91A9-466E-896F-D0118F056C9A}">
      <dgm:prSet/>
      <dgm:spPr/>
      <dgm:t>
        <a:bodyPr/>
        <a:lstStyle/>
        <a:p>
          <a:endParaRPr lang="en-US"/>
        </a:p>
      </dgm:t>
    </dgm:pt>
    <dgm:pt modelId="{6FFB5CB8-1A2C-45F6-AF8F-52B39192746D}">
      <dgm:prSet phldrT="[Text]"/>
      <dgm:spPr/>
      <dgm:t>
        <a:bodyPr/>
        <a:lstStyle/>
        <a:p>
          <a:r>
            <a:rPr lang="nl-NL" dirty="0"/>
            <a:t>Bijbaan bij een uitgeverij</a:t>
          </a:r>
          <a:endParaRPr lang="en-US" dirty="0"/>
        </a:p>
      </dgm:t>
    </dgm:pt>
    <dgm:pt modelId="{E771E78E-25AA-4F11-A422-3EE61C606893}" type="parTrans" cxnId="{87F0B66A-2846-4722-8E7E-C566028BD504}">
      <dgm:prSet/>
      <dgm:spPr/>
      <dgm:t>
        <a:bodyPr/>
        <a:lstStyle/>
        <a:p>
          <a:endParaRPr lang="en-US"/>
        </a:p>
      </dgm:t>
    </dgm:pt>
    <dgm:pt modelId="{E3C8E2EB-819C-4FB1-81B0-E4A1E702D58A}" type="sibTrans" cxnId="{87F0B66A-2846-4722-8E7E-C566028BD504}">
      <dgm:prSet/>
      <dgm:spPr/>
      <dgm:t>
        <a:bodyPr/>
        <a:lstStyle/>
        <a:p>
          <a:endParaRPr lang="en-US"/>
        </a:p>
      </dgm:t>
    </dgm:pt>
    <dgm:pt modelId="{5B9A9D7B-3E45-469F-B040-063C91D5367D}">
      <dgm:prSet phldrT="[Text]"/>
      <dgm:spPr/>
      <dgm:t>
        <a:bodyPr/>
        <a:lstStyle/>
        <a:p>
          <a:r>
            <a:rPr lang="nl-NL" dirty="0"/>
            <a:t>De Gouden Eeuw</a:t>
          </a:r>
          <a:endParaRPr lang="en-US" dirty="0"/>
        </a:p>
      </dgm:t>
    </dgm:pt>
    <dgm:pt modelId="{DA42BCB3-A82C-473A-AD42-AF57E14FCB4E}" type="parTrans" cxnId="{34D7E49B-A1D9-44D3-923C-B09E425111FD}">
      <dgm:prSet/>
      <dgm:spPr/>
      <dgm:t>
        <a:bodyPr/>
        <a:lstStyle/>
        <a:p>
          <a:endParaRPr lang="en-US"/>
        </a:p>
      </dgm:t>
    </dgm:pt>
    <dgm:pt modelId="{78BF6E1D-9EF6-4075-827C-6AB9963D5515}" type="sibTrans" cxnId="{34D7E49B-A1D9-44D3-923C-B09E425111FD}">
      <dgm:prSet/>
      <dgm:spPr/>
      <dgm:t>
        <a:bodyPr/>
        <a:lstStyle/>
        <a:p>
          <a:endParaRPr lang="en-US"/>
        </a:p>
      </dgm:t>
    </dgm:pt>
    <dgm:pt modelId="{538CE1C1-3F82-43F3-AABF-7E6D9ADB5E51}">
      <dgm:prSet phldrT="[Text]"/>
      <dgm:spPr/>
      <dgm:t>
        <a:bodyPr/>
        <a:lstStyle/>
        <a:p>
          <a:r>
            <a:rPr lang="nl-NL" dirty="0"/>
            <a:t>Lezing historie Nederlandse ontdekking van New York </a:t>
          </a:r>
          <a:endParaRPr lang="en-US" dirty="0"/>
        </a:p>
      </dgm:t>
    </dgm:pt>
    <dgm:pt modelId="{A7769537-200E-4EDE-A45B-A86C1804EA8A}" type="parTrans" cxnId="{88899087-5C0E-40EE-A610-26115931BD54}">
      <dgm:prSet/>
      <dgm:spPr/>
      <dgm:t>
        <a:bodyPr/>
        <a:lstStyle/>
        <a:p>
          <a:endParaRPr lang="en-US"/>
        </a:p>
      </dgm:t>
    </dgm:pt>
    <dgm:pt modelId="{D90D28BA-4B41-4754-87A7-789EC8A809C3}" type="sibTrans" cxnId="{88899087-5C0E-40EE-A610-26115931BD54}">
      <dgm:prSet/>
      <dgm:spPr/>
      <dgm:t>
        <a:bodyPr/>
        <a:lstStyle/>
        <a:p>
          <a:endParaRPr lang="en-US"/>
        </a:p>
      </dgm:t>
    </dgm:pt>
    <dgm:pt modelId="{1336DCCC-68F1-4BB9-A2F6-94B795C1ADCD}">
      <dgm:prSet/>
      <dgm:spPr/>
      <dgm:t>
        <a:bodyPr/>
        <a:lstStyle/>
        <a:p>
          <a:r>
            <a:rPr lang="nl-NL" dirty="0"/>
            <a:t>Scriptie over Amerikaanse betrekkingen</a:t>
          </a:r>
          <a:endParaRPr lang="en-US" dirty="0"/>
        </a:p>
      </dgm:t>
    </dgm:pt>
    <dgm:pt modelId="{3F851B37-6EB6-4EC8-9BA7-5EFEE52E9EC7}" type="parTrans" cxnId="{CBBD3C19-5E40-410E-AFB8-4594909FCA00}">
      <dgm:prSet/>
      <dgm:spPr/>
      <dgm:t>
        <a:bodyPr/>
        <a:lstStyle/>
        <a:p>
          <a:endParaRPr lang="en-US"/>
        </a:p>
      </dgm:t>
    </dgm:pt>
    <dgm:pt modelId="{AFBD4C6E-9180-4215-BCF4-51C6B5D29ACD}" type="sibTrans" cxnId="{CBBD3C19-5E40-410E-AFB8-4594909FCA00}">
      <dgm:prSet/>
      <dgm:spPr/>
      <dgm:t>
        <a:bodyPr/>
        <a:lstStyle/>
        <a:p>
          <a:endParaRPr lang="en-US"/>
        </a:p>
      </dgm:t>
    </dgm:pt>
    <dgm:pt modelId="{C71AE028-E0A7-4CD2-B5B1-B413734CB3BE}">
      <dgm:prSet/>
      <dgm:spPr/>
      <dgm:t>
        <a:bodyPr/>
        <a:lstStyle/>
        <a:p>
          <a:r>
            <a:rPr lang="nl-NL" dirty="0"/>
            <a:t>Exchange in New York</a:t>
          </a:r>
          <a:endParaRPr lang="en-US" dirty="0"/>
        </a:p>
      </dgm:t>
    </dgm:pt>
    <dgm:pt modelId="{BC7B6D7D-07D3-45CB-BAAC-067D0D6AE3B7}" type="parTrans" cxnId="{9B9795D9-D905-4BCA-AC6A-C01F1BBAABD4}">
      <dgm:prSet/>
      <dgm:spPr/>
      <dgm:t>
        <a:bodyPr/>
        <a:lstStyle/>
        <a:p>
          <a:endParaRPr lang="en-US"/>
        </a:p>
      </dgm:t>
    </dgm:pt>
    <dgm:pt modelId="{4A6A09C9-723F-41B1-B474-C360EBC7ED3A}" type="sibTrans" cxnId="{9B9795D9-D905-4BCA-AC6A-C01F1BBAABD4}">
      <dgm:prSet/>
      <dgm:spPr/>
      <dgm:t>
        <a:bodyPr/>
        <a:lstStyle/>
        <a:p>
          <a:endParaRPr lang="en-US"/>
        </a:p>
      </dgm:t>
    </dgm:pt>
    <dgm:pt modelId="{64581482-44D3-4B10-A096-8746C1B68DC7}">
      <dgm:prSet/>
      <dgm:spPr/>
      <dgm:t>
        <a:bodyPr/>
        <a:lstStyle/>
        <a:p>
          <a:r>
            <a:rPr lang="nl-NL" dirty="0"/>
            <a:t>Onderzoek bij Ministerie Buitenlandse zaken</a:t>
          </a:r>
          <a:endParaRPr lang="en-US" dirty="0"/>
        </a:p>
      </dgm:t>
    </dgm:pt>
    <dgm:pt modelId="{1F58969A-F2E0-4B3D-BBBD-7538010C9B39}" type="parTrans" cxnId="{7509A785-89C5-4198-A925-A15BA692984F}">
      <dgm:prSet/>
      <dgm:spPr/>
      <dgm:t>
        <a:bodyPr/>
        <a:lstStyle/>
        <a:p>
          <a:endParaRPr lang="en-US"/>
        </a:p>
      </dgm:t>
    </dgm:pt>
    <dgm:pt modelId="{9B7E1BE2-A2E4-4763-9FC3-58D58869DFF1}" type="sibTrans" cxnId="{7509A785-89C5-4198-A925-A15BA692984F}">
      <dgm:prSet/>
      <dgm:spPr/>
      <dgm:t>
        <a:bodyPr/>
        <a:lstStyle/>
        <a:p>
          <a:endParaRPr lang="en-US"/>
        </a:p>
      </dgm:t>
    </dgm:pt>
    <dgm:pt modelId="{7C307EE8-52BD-4387-8B28-3A16AA60655E}">
      <dgm:prSet/>
      <dgm:spPr/>
      <dgm:t>
        <a:bodyPr/>
        <a:lstStyle/>
        <a:p>
          <a:r>
            <a:rPr lang="nl-NL" dirty="0"/>
            <a:t> Bijbaan bij een uitgeverij</a:t>
          </a:r>
          <a:endParaRPr lang="en-US" dirty="0"/>
        </a:p>
      </dgm:t>
    </dgm:pt>
    <dgm:pt modelId="{41D58BF7-876C-4B74-BCFE-1A09CE595947}" type="parTrans" cxnId="{6800E05E-1991-4F5C-95CC-5917B81EFC56}">
      <dgm:prSet/>
      <dgm:spPr/>
      <dgm:t>
        <a:bodyPr/>
        <a:lstStyle/>
        <a:p>
          <a:endParaRPr lang="en-US"/>
        </a:p>
      </dgm:t>
    </dgm:pt>
    <dgm:pt modelId="{D506E3DC-0309-40DD-80C1-1CFC712D3000}" type="sibTrans" cxnId="{6800E05E-1991-4F5C-95CC-5917B81EFC56}">
      <dgm:prSet/>
      <dgm:spPr/>
      <dgm:t>
        <a:bodyPr/>
        <a:lstStyle/>
        <a:p>
          <a:endParaRPr lang="en-US"/>
        </a:p>
      </dgm:t>
    </dgm:pt>
    <dgm:pt modelId="{D69AFAA5-A9D7-42BB-85B9-409D6C1BE18D}">
      <dgm:prSet/>
      <dgm:spPr/>
      <dgm:t>
        <a:bodyPr/>
        <a:lstStyle/>
        <a:p>
          <a:r>
            <a:rPr lang="nl-NL" dirty="0"/>
            <a:t>Scriptie over kunst en politiek in de Gouden Eeuw</a:t>
          </a:r>
          <a:endParaRPr lang="en-US" dirty="0"/>
        </a:p>
      </dgm:t>
    </dgm:pt>
    <dgm:pt modelId="{F016A37B-C8AC-4471-99C6-FB9F4FBC076B}" type="parTrans" cxnId="{43F7BC73-D914-43D9-9364-4D863F3F5F04}">
      <dgm:prSet/>
      <dgm:spPr/>
      <dgm:t>
        <a:bodyPr/>
        <a:lstStyle/>
        <a:p>
          <a:endParaRPr lang="en-US"/>
        </a:p>
      </dgm:t>
    </dgm:pt>
    <dgm:pt modelId="{29AF4F83-9CB3-4671-A53A-10DB588750E1}" type="sibTrans" cxnId="{43F7BC73-D914-43D9-9364-4D863F3F5F04}">
      <dgm:prSet/>
      <dgm:spPr/>
      <dgm:t>
        <a:bodyPr/>
        <a:lstStyle/>
        <a:p>
          <a:endParaRPr lang="en-US"/>
        </a:p>
      </dgm:t>
    </dgm:pt>
    <dgm:pt modelId="{BD2E9E7C-16F2-40C1-AB6C-E7C7E1538F8F}">
      <dgm:prSet/>
      <dgm:spPr/>
      <dgm:t>
        <a:bodyPr/>
        <a:lstStyle/>
        <a:p>
          <a:r>
            <a:rPr lang="nl-NL" dirty="0"/>
            <a:t>Minor Gouden Eeuw</a:t>
          </a:r>
          <a:endParaRPr lang="en-US" dirty="0"/>
        </a:p>
      </dgm:t>
    </dgm:pt>
    <dgm:pt modelId="{4A36E6BE-2F43-47B5-8BB3-6C086D881791}" type="parTrans" cxnId="{885046E1-17F5-4423-A152-A3BF1C187CE0}">
      <dgm:prSet/>
      <dgm:spPr/>
      <dgm:t>
        <a:bodyPr/>
        <a:lstStyle/>
        <a:p>
          <a:endParaRPr lang="en-US"/>
        </a:p>
      </dgm:t>
    </dgm:pt>
    <dgm:pt modelId="{ECA9B2C8-7507-4110-A786-8085F8D2A5D0}" type="sibTrans" cxnId="{885046E1-17F5-4423-A152-A3BF1C187CE0}">
      <dgm:prSet/>
      <dgm:spPr/>
      <dgm:t>
        <a:bodyPr/>
        <a:lstStyle/>
        <a:p>
          <a:endParaRPr lang="en-US"/>
        </a:p>
      </dgm:t>
    </dgm:pt>
    <dgm:pt modelId="{DB95CE93-E665-45A5-8E88-2EBFC1850FF3}">
      <dgm:prSet/>
      <dgm:spPr/>
      <dgm:t>
        <a:bodyPr/>
        <a:lstStyle/>
        <a:p>
          <a:r>
            <a:rPr lang="nl-NL" dirty="0"/>
            <a:t>Stage bij het Rijksmuseum </a:t>
          </a:r>
          <a:endParaRPr lang="en-US" dirty="0"/>
        </a:p>
      </dgm:t>
    </dgm:pt>
    <dgm:pt modelId="{6FF2E074-1909-4A4D-B983-2252BE2E5549}" type="parTrans" cxnId="{763B216D-DFEC-4528-A9CA-F50CD6B63948}">
      <dgm:prSet/>
      <dgm:spPr/>
      <dgm:t>
        <a:bodyPr/>
        <a:lstStyle/>
        <a:p>
          <a:endParaRPr lang="en-US"/>
        </a:p>
      </dgm:t>
    </dgm:pt>
    <dgm:pt modelId="{E10AA8EB-E1E8-4F90-99EE-1506A5DCF422}" type="sibTrans" cxnId="{763B216D-DFEC-4528-A9CA-F50CD6B63948}">
      <dgm:prSet/>
      <dgm:spPr/>
      <dgm:t>
        <a:bodyPr/>
        <a:lstStyle/>
        <a:p>
          <a:endParaRPr lang="en-US"/>
        </a:p>
      </dgm:t>
    </dgm:pt>
    <dgm:pt modelId="{5295A576-073E-4155-80C1-5F8F0FA80111}">
      <dgm:prSet/>
      <dgm:spPr/>
      <dgm:t>
        <a:bodyPr/>
        <a:lstStyle/>
        <a:p>
          <a:r>
            <a:rPr lang="nl-NL" dirty="0"/>
            <a:t>Lezing historie Nederlandse ontdekking van New York </a:t>
          </a:r>
          <a:endParaRPr lang="en-US" dirty="0"/>
        </a:p>
      </dgm:t>
    </dgm:pt>
    <dgm:pt modelId="{7E5A7E76-473B-4388-8F51-70769B35EA33}" type="parTrans" cxnId="{603432AF-CC64-45A1-B4FC-0B540864F626}">
      <dgm:prSet/>
      <dgm:spPr/>
      <dgm:t>
        <a:bodyPr/>
        <a:lstStyle/>
        <a:p>
          <a:endParaRPr lang="en-US"/>
        </a:p>
      </dgm:t>
    </dgm:pt>
    <dgm:pt modelId="{66FF80B3-2BFD-4E5A-ABFF-4AE3AD6510CE}" type="sibTrans" cxnId="{603432AF-CC64-45A1-B4FC-0B540864F626}">
      <dgm:prSet/>
      <dgm:spPr/>
      <dgm:t>
        <a:bodyPr/>
        <a:lstStyle/>
        <a:p>
          <a:endParaRPr lang="en-US"/>
        </a:p>
      </dgm:t>
    </dgm:pt>
    <dgm:pt modelId="{550E4A5E-ECE8-414A-860D-1CCFD58E59D4}" type="pres">
      <dgm:prSet presAssocID="{3EFC1266-8BAF-47E8-B921-F7CD6B455B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B5D81F-2096-4EF6-BED8-ABDE18258914}" type="pres">
      <dgm:prSet presAssocID="{9F601AB0-4B52-4E87-9B0C-12E98A390F40}" presName="root1" presStyleCnt="0"/>
      <dgm:spPr/>
    </dgm:pt>
    <dgm:pt modelId="{7B6749E5-D5C1-46B1-BDA1-459AE3F540F4}" type="pres">
      <dgm:prSet presAssocID="{9F601AB0-4B52-4E87-9B0C-12E98A390F4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B919C9-852B-49A2-86A8-699AF7996690}" type="pres">
      <dgm:prSet presAssocID="{9F601AB0-4B52-4E87-9B0C-12E98A390F40}" presName="level2hierChild" presStyleCnt="0"/>
      <dgm:spPr/>
    </dgm:pt>
    <dgm:pt modelId="{8BD838F3-4D2E-4ADB-AE02-B950E3A504F8}" type="pres">
      <dgm:prSet presAssocID="{0C299EC1-5E90-4CB8-B70E-675A421162ED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038A0F31-BBA2-42FF-A36B-9F637CBDD86B}" type="pres">
      <dgm:prSet presAssocID="{0C299EC1-5E90-4CB8-B70E-675A421162ED}" presName="connTx" presStyleLbl="parChTrans1D2" presStyleIdx="0" presStyleCnt="2"/>
      <dgm:spPr/>
      <dgm:t>
        <a:bodyPr/>
        <a:lstStyle/>
        <a:p>
          <a:endParaRPr lang="en-US"/>
        </a:p>
      </dgm:t>
    </dgm:pt>
    <dgm:pt modelId="{6B45FFD8-B09E-4B93-ADAA-C0AB8E6F07D4}" type="pres">
      <dgm:prSet presAssocID="{56004FDB-7E9B-4F2F-8F0C-92E2F8C2F91C}" presName="root2" presStyleCnt="0"/>
      <dgm:spPr/>
    </dgm:pt>
    <dgm:pt modelId="{388CEEA9-E614-4D1F-802B-8755B161E272}" type="pres">
      <dgm:prSet presAssocID="{56004FDB-7E9B-4F2F-8F0C-92E2F8C2F91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C157E7-244A-423C-B380-A539ECB45A11}" type="pres">
      <dgm:prSet presAssocID="{56004FDB-7E9B-4F2F-8F0C-92E2F8C2F91C}" presName="level3hierChild" presStyleCnt="0"/>
      <dgm:spPr/>
    </dgm:pt>
    <dgm:pt modelId="{15862BAC-9F55-44A9-B0EF-8B33E8FFB982}" type="pres">
      <dgm:prSet presAssocID="{7E5A7E76-473B-4388-8F51-70769B35EA33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2452848D-F078-4195-B74E-E76B0FA468E6}" type="pres">
      <dgm:prSet presAssocID="{7E5A7E76-473B-4388-8F51-70769B35EA33}" presName="connTx" presStyleLbl="parChTrans1D3" presStyleIdx="0" presStyleCnt="4"/>
      <dgm:spPr/>
      <dgm:t>
        <a:bodyPr/>
        <a:lstStyle/>
        <a:p>
          <a:endParaRPr lang="en-US"/>
        </a:p>
      </dgm:t>
    </dgm:pt>
    <dgm:pt modelId="{9894384D-E199-4CAD-97FC-41084E766DD2}" type="pres">
      <dgm:prSet presAssocID="{5295A576-073E-4155-80C1-5F8F0FA80111}" presName="root2" presStyleCnt="0"/>
      <dgm:spPr/>
    </dgm:pt>
    <dgm:pt modelId="{51F093DB-85DB-4B6C-8FA1-FF72CFC54668}" type="pres">
      <dgm:prSet presAssocID="{5295A576-073E-4155-80C1-5F8F0FA80111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809505-E1D7-45E4-A93D-0A6FD4B551BD}" type="pres">
      <dgm:prSet presAssocID="{5295A576-073E-4155-80C1-5F8F0FA80111}" presName="level3hierChild" presStyleCnt="0"/>
      <dgm:spPr/>
    </dgm:pt>
    <dgm:pt modelId="{9B3B8A84-9A92-4909-935A-4D12CEECBE42}" type="pres">
      <dgm:prSet presAssocID="{BC7B6D7D-07D3-45CB-BAAC-067D0D6AE3B7}" presName="conn2-1" presStyleLbl="parChTrans1D4" presStyleIdx="0" presStyleCnt="6"/>
      <dgm:spPr/>
      <dgm:t>
        <a:bodyPr/>
        <a:lstStyle/>
        <a:p>
          <a:endParaRPr lang="en-US"/>
        </a:p>
      </dgm:t>
    </dgm:pt>
    <dgm:pt modelId="{B8FBEB48-8653-4711-A063-55041FE161FD}" type="pres">
      <dgm:prSet presAssocID="{BC7B6D7D-07D3-45CB-BAAC-067D0D6AE3B7}" presName="connTx" presStyleLbl="parChTrans1D4" presStyleIdx="0" presStyleCnt="6"/>
      <dgm:spPr/>
      <dgm:t>
        <a:bodyPr/>
        <a:lstStyle/>
        <a:p>
          <a:endParaRPr lang="en-US"/>
        </a:p>
      </dgm:t>
    </dgm:pt>
    <dgm:pt modelId="{5571AE73-B3C1-486A-A0BE-3FC1B7CA5555}" type="pres">
      <dgm:prSet presAssocID="{C71AE028-E0A7-4CD2-B5B1-B413734CB3BE}" presName="root2" presStyleCnt="0"/>
      <dgm:spPr/>
    </dgm:pt>
    <dgm:pt modelId="{797436A2-F5FD-4817-8878-0657B847D299}" type="pres">
      <dgm:prSet presAssocID="{C71AE028-E0A7-4CD2-B5B1-B413734CB3BE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3975AE-A5B1-4CD4-9BE1-D77500D171F2}" type="pres">
      <dgm:prSet presAssocID="{C71AE028-E0A7-4CD2-B5B1-B413734CB3BE}" presName="level3hierChild" presStyleCnt="0"/>
      <dgm:spPr/>
    </dgm:pt>
    <dgm:pt modelId="{44372AB3-C6DD-4E96-9499-EF47A5602189}" type="pres">
      <dgm:prSet presAssocID="{3F851B37-6EB6-4EC8-9BA7-5EFEE52E9EC7}" presName="conn2-1" presStyleLbl="parChTrans1D4" presStyleIdx="1" presStyleCnt="6"/>
      <dgm:spPr/>
      <dgm:t>
        <a:bodyPr/>
        <a:lstStyle/>
        <a:p>
          <a:endParaRPr lang="en-US"/>
        </a:p>
      </dgm:t>
    </dgm:pt>
    <dgm:pt modelId="{B91C8F70-BADF-41DC-A686-56A0644867F7}" type="pres">
      <dgm:prSet presAssocID="{3F851B37-6EB6-4EC8-9BA7-5EFEE52E9EC7}" presName="connTx" presStyleLbl="parChTrans1D4" presStyleIdx="1" presStyleCnt="6"/>
      <dgm:spPr/>
      <dgm:t>
        <a:bodyPr/>
        <a:lstStyle/>
        <a:p>
          <a:endParaRPr lang="en-US"/>
        </a:p>
      </dgm:t>
    </dgm:pt>
    <dgm:pt modelId="{28D47878-9C16-43FA-8AF5-1B96C9F4BBE1}" type="pres">
      <dgm:prSet presAssocID="{1336DCCC-68F1-4BB9-A2F6-94B795C1ADCD}" presName="root2" presStyleCnt="0"/>
      <dgm:spPr/>
    </dgm:pt>
    <dgm:pt modelId="{8E7A9A3B-E675-4CFB-A318-B58DB253BB2F}" type="pres">
      <dgm:prSet presAssocID="{1336DCCC-68F1-4BB9-A2F6-94B795C1ADCD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4BA368-62B6-41F1-BACF-4224B6020BCB}" type="pres">
      <dgm:prSet presAssocID="{1336DCCC-68F1-4BB9-A2F6-94B795C1ADCD}" presName="level3hierChild" presStyleCnt="0"/>
      <dgm:spPr/>
    </dgm:pt>
    <dgm:pt modelId="{6B3F5207-5809-4635-BDE7-3C458AFD758E}" type="pres">
      <dgm:prSet presAssocID="{1F58969A-F2E0-4B3D-BBBD-7538010C9B39}" presName="conn2-1" presStyleLbl="parChTrans1D4" presStyleIdx="2" presStyleCnt="6"/>
      <dgm:spPr/>
      <dgm:t>
        <a:bodyPr/>
        <a:lstStyle/>
        <a:p>
          <a:endParaRPr lang="en-US"/>
        </a:p>
      </dgm:t>
    </dgm:pt>
    <dgm:pt modelId="{25310E0F-5508-4751-917A-AE05569A7B66}" type="pres">
      <dgm:prSet presAssocID="{1F58969A-F2E0-4B3D-BBBD-7538010C9B39}" presName="connTx" presStyleLbl="parChTrans1D4" presStyleIdx="2" presStyleCnt="6"/>
      <dgm:spPr/>
      <dgm:t>
        <a:bodyPr/>
        <a:lstStyle/>
        <a:p>
          <a:endParaRPr lang="en-US"/>
        </a:p>
      </dgm:t>
    </dgm:pt>
    <dgm:pt modelId="{21C0FB2D-7B22-4197-87AF-1E3EE4CB3299}" type="pres">
      <dgm:prSet presAssocID="{64581482-44D3-4B10-A096-8746C1B68DC7}" presName="root2" presStyleCnt="0"/>
      <dgm:spPr/>
    </dgm:pt>
    <dgm:pt modelId="{75CE5366-8890-411F-A541-E4F5675AD60E}" type="pres">
      <dgm:prSet presAssocID="{64581482-44D3-4B10-A096-8746C1B68DC7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FE6C97-11DE-4E0F-B100-3304F0E5C290}" type="pres">
      <dgm:prSet presAssocID="{64581482-44D3-4B10-A096-8746C1B68DC7}" presName="level3hierChild" presStyleCnt="0"/>
      <dgm:spPr/>
    </dgm:pt>
    <dgm:pt modelId="{30FA008C-4D0A-4154-A228-576B164E83D0}" type="pres">
      <dgm:prSet presAssocID="{E771E78E-25AA-4F11-A422-3EE61C606893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4FAA0D29-4CF7-4ABB-9F80-8952AE8A588A}" type="pres">
      <dgm:prSet presAssocID="{E771E78E-25AA-4F11-A422-3EE61C606893}" presName="connTx" presStyleLbl="parChTrans1D3" presStyleIdx="1" presStyleCnt="4"/>
      <dgm:spPr/>
      <dgm:t>
        <a:bodyPr/>
        <a:lstStyle/>
        <a:p>
          <a:endParaRPr lang="en-US"/>
        </a:p>
      </dgm:t>
    </dgm:pt>
    <dgm:pt modelId="{0B8F2039-118C-4146-B0C5-BF4889E962C6}" type="pres">
      <dgm:prSet presAssocID="{6FFB5CB8-1A2C-45F6-AF8F-52B39192746D}" presName="root2" presStyleCnt="0"/>
      <dgm:spPr/>
    </dgm:pt>
    <dgm:pt modelId="{47D1E0FD-C069-408C-BB8F-6AEC14E1BAA1}" type="pres">
      <dgm:prSet presAssocID="{6FFB5CB8-1A2C-45F6-AF8F-52B39192746D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0EFC58-16BC-4C66-933E-3DD1487EFE8D}" type="pres">
      <dgm:prSet presAssocID="{6FFB5CB8-1A2C-45F6-AF8F-52B39192746D}" presName="level3hierChild" presStyleCnt="0"/>
      <dgm:spPr/>
    </dgm:pt>
    <dgm:pt modelId="{7D669CE0-898D-48F3-B81F-F943AAE5AFA0}" type="pres">
      <dgm:prSet presAssocID="{DA42BCB3-A82C-473A-AD42-AF57E14FCB4E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44199AC0-B214-4D11-B25C-8AE36A1AFB77}" type="pres">
      <dgm:prSet presAssocID="{DA42BCB3-A82C-473A-AD42-AF57E14FCB4E}" presName="connTx" presStyleLbl="parChTrans1D2" presStyleIdx="1" presStyleCnt="2"/>
      <dgm:spPr/>
      <dgm:t>
        <a:bodyPr/>
        <a:lstStyle/>
        <a:p>
          <a:endParaRPr lang="en-US"/>
        </a:p>
      </dgm:t>
    </dgm:pt>
    <dgm:pt modelId="{96ACA48C-B5AE-42A2-9286-17E8AE5A1710}" type="pres">
      <dgm:prSet presAssocID="{5B9A9D7B-3E45-469F-B040-063C91D5367D}" presName="root2" presStyleCnt="0"/>
      <dgm:spPr/>
    </dgm:pt>
    <dgm:pt modelId="{CAD37226-DC3A-4B84-9938-E838F8DF6C7F}" type="pres">
      <dgm:prSet presAssocID="{5B9A9D7B-3E45-469F-B040-063C91D5367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03FEE7-0759-4729-A790-070BBCCFD4A7}" type="pres">
      <dgm:prSet presAssocID="{5B9A9D7B-3E45-469F-B040-063C91D5367D}" presName="level3hierChild" presStyleCnt="0"/>
      <dgm:spPr/>
    </dgm:pt>
    <dgm:pt modelId="{C455A12F-DA8B-4B6F-AC30-11BB0D44C972}" type="pres">
      <dgm:prSet presAssocID="{A7769537-200E-4EDE-A45B-A86C1804EA8A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64F275EB-0E98-473A-A729-DC0D2460CA2A}" type="pres">
      <dgm:prSet presAssocID="{A7769537-200E-4EDE-A45B-A86C1804EA8A}" presName="connTx" presStyleLbl="parChTrans1D3" presStyleIdx="2" presStyleCnt="4"/>
      <dgm:spPr/>
      <dgm:t>
        <a:bodyPr/>
        <a:lstStyle/>
        <a:p>
          <a:endParaRPr lang="en-US"/>
        </a:p>
      </dgm:t>
    </dgm:pt>
    <dgm:pt modelId="{975C3404-00C2-4D35-85F9-AC539DA815CF}" type="pres">
      <dgm:prSet presAssocID="{538CE1C1-3F82-43F3-AABF-7E6D9ADB5E51}" presName="root2" presStyleCnt="0"/>
      <dgm:spPr/>
    </dgm:pt>
    <dgm:pt modelId="{ED3FCA66-D278-479F-8872-848E7273ACEC}" type="pres">
      <dgm:prSet presAssocID="{538CE1C1-3F82-43F3-AABF-7E6D9ADB5E5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0E53DD-FCE9-40F2-9BC4-709DD8151820}" type="pres">
      <dgm:prSet presAssocID="{538CE1C1-3F82-43F3-AABF-7E6D9ADB5E51}" presName="level3hierChild" presStyleCnt="0"/>
      <dgm:spPr/>
    </dgm:pt>
    <dgm:pt modelId="{C2A44C31-4256-4FC5-854B-CAD575037A2E}" type="pres">
      <dgm:prSet presAssocID="{41D58BF7-876C-4B74-BCFE-1A09CE595947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49F1C9AF-12A0-44C4-B007-600603232C00}" type="pres">
      <dgm:prSet presAssocID="{41D58BF7-876C-4B74-BCFE-1A09CE595947}" presName="connTx" presStyleLbl="parChTrans1D3" presStyleIdx="3" presStyleCnt="4"/>
      <dgm:spPr/>
      <dgm:t>
        <a:bodyPr/>
        <a:lstStyle/>
        <a:p>
          <a:endParaRPr lang="en-US"/>
        </a:p>
      </dgm:t>
    </dgm:pt>
    <dgm:pt modelId="{B1446478-187D-4506-927B-6B86552E679D}" type="pres">
      <dgm:prSet presAssocID="{7C307EE8-52BD-4387-8B28-3A16AA60655E}" presName="root2" presStyleCnt="0"/>
      <dgm:spPr/>
    </dgm:pt>
    <dgm:pt modelId="{EFEE2426-399B-448A-B4A8-EB9564A87B36}" type="pres">
      <dgm:prSet presAssocID="{7C307EE8-52BD-4387-8B28-3A16AA60655E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8B3-8AE8-4B65-8BC9-9EFB23CA03D5}" type="pres">
      <dgm:prSet presAssocID="{7C307EE8-52BD-4387-8B28-3A16AA60655E}" presName="level3hierChild" presStyleCnt="0"/>
      <dgm:spPr/>
    </dgm:pt>
    <dgm:pt modelId="{1A434953-A447-4C98-9814-FCD127A355FA}" type="pres">
      <dgm:prSet presAssocID="{4A36E6BE-2F43-47B5-8BB3-6C086D881791}" presName="conn2-1" presStyleLbl="parChTrans1D4" presStyleIdx="3" presStyleCnt="6"/>
      <dgm:spPr/>
      <dgm:t>
        <a:bodyPr/>
        <a:lstStyle/>
        <a:p>
          <a:endParaRPr lang="en-US"/>
        </a:p>
      </dgm:t>
    </dgm:pt>
    <dgm:pt modelId="{62AC13B8-EB66-4441-831C-1F41324A1F0F}" type="pres">
      <dgm:prSet presAssocID="{4A36E6BE-2F43-47B5-8BB3-6C086D881791}" presName="connTx" presStyleLbl="parChTrans1D4" presStyleIdx="3" presStyleCnt="6"/>
      <dgm:spPr/>
      <dgm:t>
        <a:bodyPr/>
        <a:lstStyle/>
        <a:p>
          <a:endParaRPr lang="en-US"/>
        </a:p>
      </dgm:t>
    </dgm:pt>
    <dgm:pt modelId="{DA197798-FE2D-4954-A54B-F2753266FD94}" type="pres">
      <dgm:prSet presAssocID="{BD2E9E7C-16F2-40C1-AB6C-E7C7E1538F8F}" presName="root2" presStyleCnt="0"/>
      <dgm:spPr/>
    </dgm:pt>
    <dgm:pt modelId="{F64A5529-8A4A-4618-9182-273E850A2B78}" type="pres">
      <dgm:prSet presAssocID="{BD2E9E7C-16F2-40C1-AB6C-E7C7E1538F8F}" presName="LevelTwoTextNode" presStyleLbl="node4" presStyleIdx="3" presStyleCnt="6" custLinFactNeighborX="2358" custLinFactNeighborY="15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DA3AFA-93CF-4428-836D-8AA231819B17}" type="pres">
      <dgm:prSet presAssocID="{BD2E9E7C-16F2-40C1-AB6C-E7C7E1538F8F}" presName="level3hierChild" presStyleCnt="0"/>
      <dgm:spPr/>
    </dgm:pt>
    <dgm:pt modelId="{6B7431C7-6813-4F76-B2BB-42A130C67699}" type="pres">
      <dgm:prSet presAssocID="{F016A37B-C8AC-4471-99C6-FB9F4FBC076B}" presName="conn2-1" presStyleLbl="parChTrans1D4" presStyleIdx="4" presStyleCnt="6"/>
      <dgm:spPr/>
      <dgm:t>
        <a:bodyPr/>
        <a:lstStyle/>
        <a:p>
          <a:endParaRPr lang="en-US"/>
        </a:p>
      </dgm:t>
    </dgm:pt>
    <dgm:pt modelId="{AA77AEE3-1EE8-43B8-889E-B572345BE6C4}" type="pres">
      <dgm:prSet presAssocID="{F016A37B-C8AC-4471-99C6-FB9F4FBC076B}" presName="connTx" presStyleLbl="parChTrans1D4" presStyleIdx="4" presStyleCnt="6"/>
      <dgm:spPr/>
      <dgm:t>
        <a:bodyPr/>
        <a:lstStyle/>
        <a:p>
          <a:endParaRPr lang="en-US"/>
        </a:p>
      </dgm:t>
    </dgm:pt>
    <dgm:pt modelId="{AA9D9875-179C-49D7-9873-EA6294B900F4}" type="pres">
      <dgm:prSet presAssocID="{D69AFAA5-A9D7-42BB-85B9-409D6C1BE18D}" presName="root2" presStyleCnt="0"/>
      <dgm:spPr/>
    </dgm:pt>
    <dgm:pt modelId="{95CABB3A-5C31-47C5-A8CA-743A513D4ACB}" type="pres">
      <dgm:prSet presAssocID="{D69AFAA5-A9D7-42BB-85B9-409D6C1BE18D}" presName="LevelTwoTextNode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E6B5F1-6AE1-4690-A499-FDB932C06D24}" type="pres">
      <dgm:prSet presAssocID="{D69AFAA5-A9D7-42BB-85B9-409D6C1BE18D}" presName="level3hierChild" presStyleCnt="0"/>
      <dgm:spPr/>
    </dgm:pt>
    <dgm:pt modelId="{3C351A4D-8916-4BB6-B75E-A1A761653D8C}" type="pres">
      <dgm:prSet presAssocID="{6FF2E074-1909-4A4D-B983-2252BE2E5549}" presName="conn2-1" presStyleLbl="parChTrans1D4" presStyleIdx="5" presStyleCnt="6"/>
      <dgm:spPr/>
      <dgm:t>
        <a:bodyPr/>
        <a:lstStyle/>
        <a:p>
          <a:endParaRPr lang="en-US"/>
        </a:p>
      </dgm:t>
    </dgm:pt>
    <dgm:pt modelId="{0C7C3CC4-820C-481A-9F79-7118A75D7933}" type="pres">
      <dgm:prSet presAssocID="{6FF2E074-1909-4A4D-B983-2252BE2E5549}" presName="connTx" presStyleLbl="parChTrans1D4" presStyleIdx="5" presStyleCnt="6"/>
      <dgm:spPr/>
      <dgm:t>
        <a:bodyPr/>
        <a:lstStyle/>
        <a:p>
          <a:endParaRPr lang="en-US"/>
        </a:p>
      </dgm:t>
    </dgm:pt>
    <dgm:pt modelId="{3EE9BFE5-B205-46B2-81C6-42E9E5721265}" type="pres">
      <dgm:prSet presAssocID="{DB95CE93-E665-45A5-8E88-2EBFC1850FF3}" presName="root2" presStyleCnt="0"/>
      <dgm:spPr/>
    </dgm:pt>
    <dgm:pt modelId="{CCF295F2-B5EA-4EEA-A061-73C95B4C9774}" type="pres">
      <dgm:prSet presAssocID="{DB95CE93-E665-45A5-8E88-2EBFC1850FF3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D0A1C2-1084-4D69-BF5F-3490C97B88F8}" type="pres">
      <dgm:prSet presAssocID="{DB95CE93-E665-45A5-8E88-2EBFC1850FF3}" presName="level3hierChild" presStyleCnt="0"/>
      <dgm:spPr/>
    </dgm:pt>
  </dgm:ptLst>
  <dgm:cxnLst>
    <dgm:cxn modelId="{660E321D-52F7-4F4A-82E2-E2DEA911E7FD}" type="presOf" srcId="{7E5A7E76-473B-4388-8F51-70769B35EA33}" destId="{2452848D-F078-4195-B74E-E76B0FA468E6}" srcOrd="1" destOrd="0" presId="urn:microsoft.com/office/officeart/2005/8/layout/hierarchy2"/>
    <dgm:cxn modelId="{9DD709EA-A0FC-4F22-9E1A-00330CA8A49F}" type="presOf" srcId="{3F851B37-6EB6-4EC8-9BA7-5EFEE52E9EC7}" destId="{44372AB3-C6DD-4E96-9499-EF47A5602189}" srcOrd="0" destOrd="0" presId="urn:microsoft.com/office/officeart/2005/8/layout/hierarchy2"/>
    <dgm:cxn modelId="{47B7F382-9521-4CA8-83CF-499020F1B301}" type="presOf" srcId="{BC7B6D7D-07D3-45CB-BAAC-067D0D6AE3B7}" destId="{B8FBEB48-8653-4711-A063-55041FE161FD}" srcOrd="1" destOrd="0" presId="urn:microsoft.com/office/officeart/2005/8/layout/hierarchy2"/>
    <dgm:cxn modelId="{6800E05E-1991-4F5C-95CC-5917B81EFC56}" srcId="{5B9A9D7B-3E45-469F-B040-063C91D5367D}" destId="{7C307EE8-52BD-4387-8B28-3A16AA60655E}" srcOrd="1" destOrd="0" parTransId="{41D58BF7-876C-4B74-BCFE-1A09CE595947}" sibTransId="{D506E3DC-0309-40DD-80C1-1CFC712D3000}"/>
    <dgm:cxn modelId="{B671AC7E-4BBE-4BCE-A739-C768CC3E6763}" type="presOf" srcId="{C71AE028-E0A7-4CD2-B5B1-B413734CB3BE}" destId="{797436A2-F5FD-4817-8878-0657B847D299}" srcOrd="0" destOrd="0" presId="urn:microsoft.com/office/officeart/2005/8/layout/hierarchy2"/>
    <dgm:cxn modelId="{CA6B7117-446E-4265-883B-FF35AE1B0731}" type="presOf" srcId="{0C299EC1-5E90-4CB8-B70E-675A421162ED}" destId="{038A0F31-BBA2-42FF-A36B-9F637CBDD86B}" srcOrd="1" destOrd="0" presId="urn:microsoft.com/office/officeart/2005/8/layout/hierarchy2"/>
    <dgm:cxn modelId="{AD419892-B69B-4B66-9E0C-71352DCFC6FD}" type="presOf" srcId="{7C307EE8-52BD-4387-8B28-3A16AA60655E}" destId="{EFEE2426-399B-448A-B4A8-EB9564A87B36}" srcOrd="0" destOrd="0" presId="urn:microsoft.com/office/officeart/2005/8/layout/hierarchy2"/>
    <dgm:cxn modelId="{603432AF-CC64-45A1-B4FC-0B540864F626}" srcId="{56004FDB-7E9B-4F2F-8F0C-92E2F8C2F91C}" destId="{5295A576-073E-4155-80C1-5F8F0FA80111}" srcOrd="0" destOrd="0" parTransId="{7E5A7E76-473B-4388-8F51-70769B35EA33}" sibTransId="{66FF80B3-2BFD-4E5A-ABFF-4AE3AD6510CE}"/>
    <dgm:cxn modelId="{F818165E-9E33-4459-BE39-1768706199A7}" type="presOf" srcId="{5B9A9D7B-3E45-469F-B040-063C91D5367D}" destId="{CAD37226-DC3A-4B84-9938-E838F8DF6C7F}" srcOrd="0" destOrd="0" presId="urn:microsoft.com/office/officeart/2005/8/layout/hierarchy2"/>
    <dgm:cxn modelId="{83057716-3FB7-49ED-A36D-460027080E6A}" type="presOf" srcId="{6FF2E074-1909-4A4D-B983-2252BE2E5549}" destId="{3C351A4D-8916-4BB6-B75E-A1A761653D8C}" srcOrd="0" destOrd="0" presId="urn:microsoft.com/office/officeart/2005/8/layout/hierarchy2"/>
    <dgm:cxn modelId="{CA6C7F4C-DC06-4DAD-B244-F28E51910A08}" type="presOf" srcId="{41D58BF7-876C-4B74-BCFE-1A09CE595947}" destId="{49F1C9AF-12A0-44C4-B007-600603232C00}" srcOrd="1" destOrd="0" presId="urn:microsoft.com/office/officeart/2005/8/layout/hierarchy2"/>
    <dgm:cxn modelId="{78C48C34-A813-44ED-BD2B-FF8A7406C522}" type="presOf" srcId="{9F601AB0-4B52-4E87-9B0C-12E98A390F40}" destId="{7B6749E5-D5C1-46B1-BDA1-459AE3F540F4}" srcOrd="0" destOrd="0" presId="urn:microsoft.com/office/officeart/2005/8/layout/hierarchy2"/>
    <dgm:cxn modelId="{87F0B66A-2846-4722-8E7E-C566028BD504}" srcId="{56004FDB-7E9B-4F2F-8F0C-92E2F8C2F91C}" destId="{6FFB5CB8-1A2C-45F6-AF8F-52B39192746D}" srcOrd="1" destOrd="0" parTransId="{E771E78E-25AA-4F11-A422-3EE61C606893}" sibTransId="{E3C8E2EB-819C-4FB1-81B0-E4A1E702D58A}"/>
    <dgm:cxn modelId="{50C54D75-7BFD-4F02-80D6-22CD9D14C54B}" type="presOf" srcId="{0C299EC1-5E90-4CB8-B70E-675A421162ED}" destId="{8BD838F3-4D2E-4ADB-AE02-B950E3A504F8}" srcOrd="0" destOrd="0" presId="urn:microsoft.com/office/officeart/2005/8/layout/hierarchy2"/>
    <dgm:cxn modelId="{A3789FD0-2440-45DA-ABEF-60302B899E5F}" type="presOf" srcId="{E771E78E-25AA-4F11-A422-3EE61C606893}" destId="{4FAA0D29-4CF7-4ABB-9F80-8952AE8A588A}" srcOrd="1" destOrd="0" presId="urn:microsoft.com/office/officeart/2005/8/layout/hierarchy2"/>
    <dgm:cxn modelId="{26BAC29B-65E7-4A91-9ABA-BCF57FACE1E2}" type="presOf" srcId="{6FFB5CB8-1A2C-45F6-AF8F-52B39192746D}" destId="{47D1E0FD-C069-408C-BB8F-6AEC14E1BAA1}" srcOrd="0" destOrd="0" presId="urn:microsoft.com/office/officeart/2005/8/layout/hierarchy2"/>
    <dgm:cxn modelId="{3CBF2978-26B8-498D-AAA0-407D9959E198}" type="presOf" srcId="{E771E78E-25AA-4F11-A422-3EE61C606893}" destId="{30FA008C-4D0A-4154-A228-576B164E83D0}" srcOrd="0" destOrd="0" presId="urn:microsoft.com/office/officeart/2005/8/layout/hierarchy2"/>
    <dgm:cxn modelId="{9F8FDA68-73D1-49E0-9FD1-E8629542FB47}" type="presOf" srcId="{D69AFAA5-A9D7-42BB-85B9-409D6C1BE18D}" destId="{95CABB3A-5C31-47C5-A8CA-743A513D4ACB}" srcOrd="0" destOrd="0" presId="urn:microsoft.com/office/officeart/2005/8/layout/hierarchy2"/>
    <dgm:cxn modelId="{B6400B6C-9335-41AD-ADB2-F665C44FC6F9}" type="presOf" srcId="{1F58969A-F2E0-4B3D-BBBD-7538010C9B39}" destId="{6B3F5207-5809-4635-BDE7-3C458AFD758E}" srcOrd="0" destOrd="0" presId="urn:microsoft.com/office/officeart/2005/8/layout/hierarchy2"/>
    <dgm:cxn modelId="{2F23B7BD-E670-4F52-B9EB-E56F6E8CECA8}" type="presOf" srcId="{56004FDB-7E9B-4F2F-8F0C-92E2F8C2F91C}" destId="{388CEEA9-E614-4D1F-802B-8755B161E272}" srcOrd="0" destOrd="0" presId="urn:microsoft.com/office/officeart/2005/8/layout/hierarchy2"/>
    <dgm:cxn modelId="{20D0C63B-BCE2-419C-8502-D5419E42FCD3}" type="presOf" srcId="{4A36E6BE-2F43-47B5-8BB3-6C086D881791}" destId="{1A434953-A447-4C98-9814-FCD127A355FA}" srcOrd="0" destOrd="0" presId="urn:microsoft.com/office/officeart/2005/8/layout/hierarchy2"/>
    <dgm:cxn modelId="{885046E1-17F5-4423-A152-A3BF1C187CE0}" srcId="{7C307EE8-52BD-4387-8B28-3A16AA60655E}" destId="{BD2E9E7C-16F2-40C1-AB6C-E7C7E1538F8F}" srcOrd="0" destOrd="0" parTransId="{4A36E6BE-2F43-47B5-8BB3-6C086D881791}" sibTransId="{ECA9B2C8-7507-4110-A786-8085F8D2A5D0}"/>
    <dgm:cxn modelId="{72E11110-1925-4DCC-95E6-70D1F74E91E7}" type="presOf" srcId="{6FF2E074-1909-4A4D-B983-2252BE2E5549}" destId="{0C7C3CC4-820C-481A-9F79-7118A75D7933}" srcOrd="1" destOrd="0" presId="urn:microsoft.com/office/officeart/2005/8/layout/hierarchy2"/>
    <dgm:cxn modelId="{B7603584-1C93-480C-BACF-CDEC65CAD0FA}" type="presOf" srcId="{3F851B37-6EB6-4EC8-9BA7-5EFEE52E9EC7}" destId="{B91C8F70-BADF-41DC-A686-56A0644867F7}" srcOrd="1" destOrd="0" presId="urn:microsoft.com/office/officeart/2005/8/layout/hierarchy2"/>
    <dgm:cxn modelId="{04BE6DF9-9790-44C5-A6FB-BA8CE5BE9AED}" type="presOf" srcId="{3EFC1266-8BAF-47E8-B921-F7CD6B455B6B}" destId="{550E4A5E-ECE8-414A-860D-1CCFD58E59D4}" srcOrd="0" destOrd="0" presId="urn:microsoft.com/office/officeart/2005/8/layout/hierarchy2"/>
    <dgm:cxn modelId="{1C1CD2B5-91A9-466E-896F-D0118F056C9A}" srcId="{9F601AB0-4B52-4E87-9B0C-12E98A390F40}" destId="{56004FDB-7E9B-4F2F-8F0C-92E2F8C2F91C}" srcOrd="0" destOrd="0" parTransId="{0C299EC1-5E90-4CB8-B70E-675A421162ED}" sibTransId="{7CFC1FE1-64C9-47A2-8457-89BDB5616BD6}"/>
    <dgm:cxn modelId="{A9A0F7F7-E824-4904-B4E3-CA5FFB931E46}" type="presOf" srcId="{BD2E9E7C-16F2-40C1-AB6C-E7C7E1538F8F}" destId="{F64A5529-8A4A-4618-9182-273E850A2B78}" srcOrd="0" destOrd="0" presId="urn:microsoft.com/office/officeart/2005/8/layout/hierarchy2"/>
    <dgm:cxn modelId="{B3E01CB2-08F7-4CC7-89F8-CAD49D54FD45}" type="presOf" srcId="{DB95CE93-E665-45A5-8E88-2EBFC1850FF3}" destId="{CCF295F2-B5EA-4EEA-A061-73C95B4C9774}" srcOrd="0" destOrd="0" presId="urn:microsoft.com/office/officeart/2005/8/layout/hierarchy2"/>
    <dgm:cxn modelId="{222D9DE3-354B-4175-A77D-DB081220203D}" type="presOf" srcId="{DA42BCB3-A82C-473A-AD42-AF57E14FCB4E}" destId="{44199AC0-B214-4D11-B25C-8AE36A1AFB77}" srcOrd="1" destOrd="0" presId="urn:microsoft.com/office/officeart/2005/8/layout/hierarchy2"/>
    <dgm:cxn modelId="{763B216D-DFEC-4528-A9CA-F50CD6B63948}" srcId="{BD2E9E7C-16F2-40C1-AB6C-E7C7E1538F8F}" destId="{DB95CE93-E665-45A5-8E88-2EBFC1850FF3}" srcOrd="1" destOrd="0" parTransId="{6FF2E074-1909-4A4D-B983-2252BE2E5549}" sibTransId="{E10AA8EB-E1E8-4F90-99EE-1506A5DCF422}"/>
    <dgm:cxn modelId="{4D1E70B7-9DC6-4117-9FF3-925353945754}" type="presOf" srcId="{7E5A7E76-473B-4388-8F51-70769B35EA33}" destId="{15862BAC-9F55-44A9-B0EF-8B33E8FFB982}" srcOrd="0" destOrd="0" presId="urn:microsoft.com/office/officeart/2005/8/layout/hierarchy2"/>
    <dgm:cxn modelId="{C3E4D81A-979D-47FF-B569-021F62C2669D}" type="presOf" srcId="{538CE1C1-3F82-43F3-AABF-7E6D9ADB5E51}" destId="{ED3FCA66-D278-479F-8872-848E7273ACEC}" srcOrd="0" destOrd="0" presId="urn:microsoft.com/office/officeart/2005/8/layout/hierarchy2"/>
    <dgm:cxn modelId="{9B9795D9-D905-4BCA-AC6A-C01F1BBAABD4}" srcId="{5295A576-073E-4155-80C1-5F8F0FA80111}" destId="{C71AE028-E0A7-4CD2-B5B1-B413734CB3BE}" srcOrd="0" destOrd="0" parTransId="{BC7B6D7D-07D3-45CB-BAAC-067D0D6AE3B7}" sibTransId="{4A6A09C9-723F-41B1-B474-C360EBC7ED3A}"/>
    <dgm:cxn modelId="{FF9DDB60-BD56-47E6-B7D9-68FDED9AD5F4}" type="presOf" srcId="{41D58BF7-876C-4B74-BCFE-1A09CE595947}" destId="{C2A44C31-4256-4FC5-854B-CAD575037A2E}" srcOrd="0" destOrd="0" presId="urn:microsoft.com/office/officeart/2005/8/layout/hierarchy2"/>
    <dgm:cxn modelId="{C19CE0D4-A583-491F-87C9-2C4DC5BA236F}" type="presOf" srcId="{F016A37B-C8AC-4471-99C6-FB9F4FBC076B}" destId="{AA77AEE3-1EE8-43B8-889E-B572345BE6C4}" srcOrd="1" destOrd="0" presId="urn:microsoft.com/office/officeart/2005/8/layout/hierarchy2"/>
    <dgm:cxn modelId="{360D66DD-B994-4DEC-A1F1-FBD4AB4915D3}" srcId="{3EFC1266-8BAF-47E8-B921-F7CD6B455B6B}" destId="{9F601AB0-4B52-4E87-9B0C-12E98A390F40}" srcOrd="0" destOrd="0" parTransId="{5FA65602-B16B-4AC1-B8BA-D2A368B133AC}" sibTransId="{652F6D96-B88C-4839-8345-40FC070E1170}"/>
    <dgm:cxn modelId="{2D3E9A1C-7482-4E5F-80B5-69252888C7A3}" type="presOf" srcId="{1F58969A-F2E0-4B3D-BBBD-7538010C9B39}" destId="{25310E0F-5508-4751-917A-AE05569A7B66}" srcOrd="1" destOrd="0" presId="urn:microsoft.com/office/officeart/2005/8/layout/hierarchy2"/>
    <dgm:cxn modelId="{CBBD3C19-5E40-410E-AFB8-4594909FCA00}" srcId="{C71AE028-E0A7-4CD2-B5B1-B413734CB3BE}" destId="{1336DCCC-68F1-4BB9-A2F6-94B795C1ADCD}" srcOrd="0" destOrd="0" parTransId="{3F851B37-6EB6-4EC8-9BA7-5EFEE52E9EC7}" sibTransId="{AFBD4C6E-9180-4215-BCF4-51C6B5D29ACD}"/>
    <dgm:cxn modelId="{F3486FF5-A0A1-4C94-A29B-74FA353E7EF0}" type="presOf" srcId="{A7769537-200E-4EDE-A45B-A86C1804EA8A}" destId="{64F275EB-0E98-473A-A729-DC0D2460CA2A}" srcOrd="1" destOrd="0" presId="urn:microsoft.com/office/officeart/2005/8/layout/hierarchy2"/>
    <dgm:cxn modelId="{34D7E49B-A1D9-44D3-923C-B09E425111FD}" srcId="{9F601AB0-4B52-4E87-9B0C-12E98A390F40}" destId="{5B9A9D7B-3E45-469F-B040-063C91D5367D}" srcOrd="1" destOrd="0" parTransId="{DA42BCB3-A82C-473A-AD42-AF57E14FCB4E}" sibTransId="{78BF6E1D-9EF6-4075-827C-6AB9963D5515}"/>
    <dgm:cxn modelId="{022D11E9-BF44-4347-805D-630E76792A57}" type="presOf" srcId="{F016A37B-C8AC-4471-99C6-FB9F4FBC076B}" destId="{6B7431C7-6813-4F76-B2BB-42A130C67699}" srcOrd="0" destOrd="0" presId="urn:microsoft.com/office/officeart/2005/8/layout/hierarchy2"/>
    <dgm:cxn modelId="{CE5A17A2-BE8F-45B4-93B3-B6473376D48A}" type="presOf" srcId="{64581482-44D3-4B10-A096-8746C1B68DC7}" destId="{75CE5366-8890-411F-A541-E4F5675AD60E}" srcOrd="0" destOrd="0" presId="urn:microsoft.com/office/officeart/2005/8/layout/hierarchy2"/>
    <dgm:cxn modelId="{FC36455E-0EDC-4873-868D-9AFF7DB9EE80}" type="presOf" srcId="{DA42BCB3-A82C-473A-AD42-AF57E14FCB4E}" destId="{7D669CE0-898D-48F3-B81F-F943AAE5AFA0}" srcOrd="0" destOrd="0" presId="urn:microsoft.com/office/officeart/2005/8/layout/hierarchy2"/>
    <dgm:cxn modelId="{7509A785-89C5-4198-A925-A15BA692984F}" srcId="{C71AE028-E0A7-4CD2-B5B1-B413734CB3BE}" destId="{64581482-44D3-4B10-A096-8746C1B68DC7}" srcOrd="1" destOrd="0" parTransId="{1F58969A-F2E0-4B3D-BBBD-7538010C9B39}" sibTransId="{9B7E1BE2-A2E4-4763-9FC3-58D58869DFF1}"/>
    <dgm:cxn modelId="{3DA722B1-D9A4-4CD4-AB35-CCC59B17AA8B}" type="presOf" srcId="{A7769537-200E-4EDE-A45B-A86C1804EA8A}" destId="{C455A12F-DA8B-4B6F-AC30-11BB0D44C972}" srcOrd="0" destOrd="0" presId="urn:microsoft.com/office/officeart/2005/8/layout/hierarchy2"/>
    <dgm:cxn modelId="{7824A02A-D708-46E1-A26B-577D81C552B5}" type="presOf" srcId="{1336DCCC-68F1-4BB9-A2F6-94B795C1ADCD}" destId="{8E7A9A3B-E675-4CFB-A318-B58DB253BB2F}" srcOrd="0" destOrd="0" presId="urn:microsoft.com/office/officeart/2005/8/layout/hierarchy2"/>
    <dgm:cxn modelId="{43F7BC73-D914-43D9-9364-4D863F3F5F04}" srcId="{BD2E9E7C-16F2-40C1-AB6C-E7C7E1538F8F}" destId="{D69AFAA5-A9D7-42BB-85B9-409D6C1BE18D}" srcOrd="0" destOrd="0" parTransId="{F016A37B-C8AC-4471-99C6-FB9F4FBC076B}" sibTransId="{29AF4F83-9CB3-4671-A53A-10DB588750E1}"/>
    <dgm:cxn modelId="{305DC7F1-CA0D-4D8B-9869-D658A4CA4386}" type="presOf" srcId="{BC7B6D7D-07D3-45CB-BAAC-067D0D6AE3B7}" destId="{9B3B8A84-9A92-4909-935A-4D12CEECBE42}" srcOrd="0" destOrd="0" presId="urn:microsoft.com/office/officeart/2005/8/layout/hierarchy2"/>
    <dgm:cxn modelId="{FB6DED62-3D39-4FE6-B01F-D5EA0AF0B98E}" type="presOf" srcId="{5295A576-073E-4155-80C1-5F8F0FA80111}" destId="{51F093DB-85DB-4B6C-8FA1-FF72CFC54668}" srcOrd="0" destOrd="0" presId="urn:microsoft.com/office/officeart/2005/8/layout/hierarchy2"/>
    <dgm:cxn modelId="{18285592-5729-4361-9E69-56EE07C3A59F}" type="presOf" srcId="{4A36E6BE-2F43-47B5-8BB3-6C086D881791}" destId="{62AC13B8-EB66-4441-831C-1F41324A1F0F}" srcOrd="1" destOrd="0" presId="urn:microsoft.com/office/officeart/2005/8/layout/hierarchy2"/>
    <dgm:cxn modelId="{88899087-5C0E-40EE-A610-26115931BD54}" srcId="{5B9A9D7B-3E45-469F-B040-063C91D5367D}" destId="{538CE1C1-3F82-43F3-AABF-7E6D9ADB5E51}" srcOrd="0" destOrd="0" parTransId="{A7769537-200E-4EDE-A45B-A86C1804EA8A}" sibTransId="{D90D28BA-4B41-4754-87A7-789EC8A809C3}"/>
    <dgm:cxn modelId="{4C4C3468-3FC3-4D03-AF5A-8D8F29A255A2}" type="presParOf" srcId="{550E4A5E-ECE8-414A-860D-1CCFD58E59D4}" destId="{5DB5D81F-2096-4EF6-BED8-ABDE18258914}" srcOrd="0" destOrd="0" presId="urn:microsoft.com/office/officeart/2005/8/layout/hierarchy2"/>
    <dgm:cxn modelId="{5580ACC1-A7FF-4624-A16E-7E3CDE3DB6EE}" type="presParOf" srcId="{5DB5D81F-2096-4EF6-BED8-ABDE18258914}" destId="{7B6749E5-D5C1-46B1-BDA1-459AE3F540F4}" srcOrd="0" destOrd="0" presId="urn:microsoft.com/office/officeart/2005/8/layout/hierarchy2"/>
    <dgm:cxn modelId="{5F57D552-02A1-4644-B2F1-BB37D4CB7977}" type="presParOf" srcId="{5DB5D81F-2096-4EF6-BED8-ABDE18258914}" destId="{62B919C9-852B-49A2-86A8-699AF7996690}" srcOrd="1" destOrd="0" presId="urn:microsoft.com/office/officeart/2005/8/layout/hierarchy2"/>
    <dgm:cxn modelId="{7293BCDF-F9EC-450E-B31A-747300D339CD}" type="presParOf" srcId="{62B919C9-852B-49A2-86A8-699AF7996690}" destId="{8BD838F3-4D2E-4ADB-AE02-B950E3A504F8}" srcOrd="0" destOrd="0" presId="urn:microsoft.com/office/officeart/2005/8/layout/hierarchy2"/>
    <dgm:cxn modelId="{7E645580-A60D-4825-937D-08E2E901A5B9}" type="presParOf" srcId="{8BD838F3-4D2E-4ADB-AE02-B950E3A504F8}" destId="{038A0F31-BBA2-42FF-A36B-9F637CBDD86B}" srcOrd="0" destOrd="0" presId="urn:microsoft.com/office/officeart/2005/8/layout/hierarchy2"/>
    <dgm:cxn modelId="{1C399584-07E0-4C68-989C-FD6CFFEFD371}" type="presParOf" srcId="{62B919C9-852B-49A2-86A8-699AF7996690}" destId="{6B45FFD8-B09E-4B93-ADAA-C0AB8E6F07D4}" srcOrd="1" destOrd="0" presId="urn:microsoft.com/office/officeart/2005/8/layout/hierarchy2"/>
    <dgm:cxn modelId="{61C914D0-FB57-46C0-9959-F54B69DD5DA0}" type="presParOf" srcId="{6B45FFD8-B09E-4B93-ADAA-C0AB8E6F07D4}" destId="{388CEEA9-E614-4D1F-802B-8755B161E272}" srcOrd="0" destOrd="0" presId="urn:microsoft.com/office/officeart/2005/8/layout/hierarchy2"/>
    <dgm:cxn modelId="{7CC30F17-457B-4BAF-A8BA-E4DBADFEC7A5}" type="presParOf" srcId="{6B45FFD8-B09E-4B93-ADAA-C0AB8E6F07D4}" destId="{83C157E7-244A-423C-B380-A539ECB45A11}" srcOrd="1" destOrd="0" presId="urn:microsoft.com/office/officeart/2005/8/layout/hierarchy2"/>
    <dgm:cxn modelId="{70EFD3D3-2869-4F13-BEC8-F98C4B6251CA}" type="presParOf" srcId="{83C157E7-244A-423C-B380-A539ECB45A11}" destId="{15862BAC-9F55-44A9-B0EF-8B33E8FFB982}" srcOrd="0" destOrd="0" presId="urn:microsoft.com/office/officeart/2005/8/layout/hierarchy2"/>
    <dgm:cxn modelId="{8CCD6DEC-90CE-4E0B-BD65-D55B2A298B0A}" type="presParOf" srcId="{15862BAC-9F55-44A9-B0EF-8B33E8FFB982}" destId="{2452848D-F078-4195-B74E-E76B0FA468E6}" srcOrd="0" destOrd="0" presId="urn:microsoft.com/office/officeart/2005/8/layout/hierarchy2"/>
    <dgm:cxn modelId="{911F98A2-F21E-4796-B02A-8A5B06665E20}" type="presParOf" srcId="{83C157E7-244A-423C-B380-A539ECB45A11}" destId="{9894384D-E199-4CAD-97FC-41084E766DD2}" srcOrd="1" destOrd="0" presId="urn:microsoft.com/office/officeart/2005/8/layout/hierarchy2"/>
    <dgm:cxn modelId="{DDF98E18-C5F8-484A-B6CA-8462A910886F}" type="presParOf" srcId="{9894384D-E199-4CAD-97FC-41084E766DD2}" destId="{51F093DB-85DB-4B6C-8FA1-FF72CFC54668}" srcOrd="0" destOrd="0" presId="urn:microsoft.com/office/officeart/2005/8/layout/hierarchy2"/>
    <dgm:cxn modelId="{F239642E-CA8A-4497-A107-6A2D23B7F00F}" type="presParOf" srcId="{9894384D-E199-4CAD-97FC-41084E766DD2}" destId="{CC809505-E1D7-45E4-A93D-0A6FD4B551BD}" srcOrd="1" destOrd="0" presId="urn:microsoft.com/office/officeart/2005/8/layout/hierarchy2"/>
    <dgm:cxn modelId="{ACB7EF3D-19D0-4BFF-937D-DD26786949E8}" type="presParOf" srcId="{CC809505-E1D7-45E4-A93D-0A6FD4B551BD}" destId="{9B3B8A84-9A92-4909-935A-4D12CEECBE42}" srcOrd="0" destOrd="0" presId="urn:microsoft.com/office/officeart/2005/8/layout/hierarchy2"/>
    <dgm:cxn modelId="{5AAC53E2-847A-4A7B-B158-CF9977455985}" type="presParOf" srcId="{9B3B8A84-9A92-4909-935A-4D12CEECBE42}" destId="{B8FBEB48-8653-4711-A063-55041FE161FD}" srcOrd="0" destOrd="0" presId="urn:microsoft.com/office/officeart/2005/8/layout/hierarchy2"/>
    <dgm:cxn modelId="{4EE8D37D-91E9-4E90-9938-69A9A2149D32}" type="presParOf" srcId="{CC809505-E1D7-45E4-A93D-0A6FD4B551BD}" destId="{5571AE73-B3C1-486A-A0BE-3FC1B7CA5555}" srcOrd="1" destOrd="0" presId="urn:microsoft.com/office/officeart/2005/8/layout/hierarchy2"/>
    <dgm:cxn modelId="{BC465EFC-4461-4F05-9EE9-A48430612621}" type="presParOf" srcId="{5571AE73-B3C1-486A-A0BE-3FC1B7CA5555}" destId="{797436A2-F5FD-4817-8878-0657B847D299}" srcOrd="0" destOrd="0" presId="urn:microsoft.com/office/officeart/2005/8/layout/hierarchy2"/>
    <dgm:cxn modelId="{3D784EFA-1005-4E8E-9101-C637F4FB536E}" type="presParOf" srcId="{5571AE73-B3C1-486A-A0BE-3FC1B7CA5555}" destId="{453975AE-A5B1-4CD4-9BE1-D77500D171F2}" srcOrd="1" destOrd="0" presId="urn:microsoft.com/office/officeart/2005/8/layout/hierarchy2"/>
    <dgm:cxn modelId="{BE9F6B58-D898-4C09-BC10-D0162241A27E}" type="presParOf" srcId="{453975AE-A5B1-4CD4-9BE1-D77500D171F2}" destId="{44372AB3-C6DD-4E96-9499-EF47A5602189}" srcOrd="0" destOrd="0" presId="urn:microsoft.com/office/officeart/2005/8/layout/hierarchy2"/>
    <dgm:cxn modelId="{C2F02A35-5937-45A7-BE10-9D0FA349C2A0}" type="presParOf" srcId="{44372AB3-C6DD-4E96-9499-EF47A5602189}" destId="{B91C8F70-BADF-41DC-A686-56A0644867F7}" srcOrd="0" destOrd="0" presId="urn:microsoft.com/office/officeart/2005/8/layout/hierarchy2"/>
    <dgm:cxn modelId="{1B9487F8-B4D3-46C4-A9AF-5199BDBE64A1}" type="presParOf" srcId="{453975AE-A5B1-4CD4-9BE1-D77500D171F2}" destId="{28D47878-9C16-43FA-8AF5-1B96C9F4BBE1}" srcOrd="1" destOrd="0" presId="urn:microsoft.com/office/officeart/2005/8/layout/hierarchy2"/>
    <dgm:cxn modelId="{309ECA40-1070-4D51-A33C-64C6CAD197F9}" type="presParOf" srcId="{28D47878-9C16-43FA-8AF5-1B96C9F4BBE1}" destId="{8E7A9A3B-E675-4CFB-A318-B58DB253BB2F}" srcOrd="0" destOrd="0" presId="urn:microsoft.com/office/officeart/2005/8/layout/hierarchy2"/>
    <dgm:cxn modelId="{87F8A160-9FF8-4DCA-9254-82AF12A6C7F3}" type="presParOf" srcId="{28D47878-9C16-43FA-8AF5-1B96C9F4BBE1}" destId="{F14BA368-62B6-41F1-BACF-4224B6020BCB}" srcOrd="1" destOrd="0" presId="urn:microsoft.com/office/officeart/2005/8/layout/hierarchy2"/>
    <dgm:cxn modelId="{CD97AA4E-6332-4222-8541-D34542FAA1AA}" type="presParOf" srcId="{453975AE-A5B1-4CD4-9BE1-D77500D171F2}" destId="{6B3F5207-5809-4635-BDE7-3C458AFD758E}" srcOrd="2" destOrd="0" presId="urn:microsoft.com/office/officeart/2005/8/layout/hierarchy2"/>
    <dgm:cxn modelId="{0BD741D8-EBA6-41AA-BF8E-5805ECB10C69}" type="presParOf" srcId="{6B3F5207-5809-4635-BDE7-3C458AFD758E}" destId="{25310E0F-5508-4751-917A-AE05569A7B66}" srcOrd="0" destOrd="0" presId="urn:microsoft.com/office/officeart/2005/8/layout/hierarchy2"/>
    <dgm:cxn modelId="{A86FD3CF-6E6F-46C0-81A8-026E2B3FA28F}" type="presParOf" srcId="{453975AE-A5B1-4CD4-9BE1-D77500D171F2}" destId="{21C0FB2D-7B22-4197-87AF-1E3EE4CB3299}" srcOrd="3" destOrd="0" presId="urn:microsoft.com/office/officeart/2005/8/layout/hierarchy2"/>
    <dgm:cxn modelId="{AD29AA49-89F1-47F8-B85C-E3827511795D}" type="presParOf" srcId="{21C0FB2D-7B22-4197-87AF-1E3EE4CB3299}" destId="{75CE5366-8890-411F-A541-E4F5675AD60E}" srcOrd="0" destOrd="0" presId="urn:microsoft.com/office/officeart/2005/8/layout/hierarchy2"/>
    <dgm:cxn modelId="{664605F9-ADE2-4E7C-8EFB-92F7C4D35CFA}" type="presParOf" srcId="{21C0FB2D-7B22-4197-87AF-1E3EE4CB3299}" destId="{38FE6C97-11DE-4E0F-B100-3304F0E5C290}" srcOrd="1" destOrd="0" presId="urn:microsoft.com/office/officeart/2005/8/layout/hierarchy2"/>
    <dgm:cxn modelId="{68EC1487-B55F-42E6-A50E-2D374023DB55}" type="presParOf" srcId="{83C157E7-244A-423C-B380-A539ECB45A11}" destId="{30FA008C-4D0A-4154-A228-576B164E83D0}" srcOrd="2" destOrd="0" presId="urn:microsoft.com/office/officeart/2005/8/layout/hierarchy2"/>
    <dgm:cxn modelId="{DF9DADE9-917A-41E4-874B-C16EB4667C73}" type="presParOf" srcId="{30FA008C-4D0A-4154-A228-576B164E83D0}" destId="{4FAA0D29-4CF7-4ABB-9F80-8952AE8A588A}" srcOrd="0" destOrd="0" presId="urn:microsoft.com/office/officeart/2005/8/layout/hierarchy2"/>
    <dgm:cxn modelId="{46387407-24C9-4066-8EF5-FE2FBB6431BE}" type="presParOf" srcId="{83C157E7-244A-423C-B380-A539ECB45A11}" destId="{0B8F2039-118C-4146-B0C5-BF4889E962C6}" srcOrd="3" destOrd="0" presId="urn:microsoft.com/office/officeart/2005/8/layout/hierarchy2"/>
    <dgm:cxn modelId="{1E1D7A24-D323-4E02-9D72-71D218DE5AFD}" type="presParOf" srcId="{0B8F2039-118C-4146-B0C5-BF4889E962C6}" destId="{47D1E0FD-C069-408C-BB8F-6AEC14E1BAA1}" srcOrd="0" destOrd="0" presId="urn:microsoft.com/office/officeart/2005/8/layout/hierarchy2"/>
    <dgm:cxn modelId="{BB9079B2-83AE-4974-8E70-7B8DD72113DC}" type="presParOf" srcId="{0B8F2039-118C-4146-B0C5-BF4889E962C6}" destId="{940EFC58-16BC-4C66-933E-3DD1487EFE8D}" srcOrd="1" destOrd="0" presId="urn:microsoft.com/office/officeart/2005/8/layout/hierarchy2"/>
    <dgm:cxn modelId="{1566DE09-C6F0-4E7C-97A2-8D45D8C2C41E}" type="presParOf" srcId="{62B919C9-852B-49A2-86A8-699AF7996690}" destId="{7D669CE0-898D-48F3-B81F-F943AAE5AFA0}" srcOrd="2" destOrd="0" presId="urn:microsoft.com/office/officeart/2005/8/layout/hierarchy2"/>
    <dgm:cxn modelId="{6D1DDE53-EADC-41EA-91F1-1BD60BB7D941}" type="presParOf" srcId="{7D669CE0-898D-48F3-B81F-F943AAE5AFA0}" destId="{44199AC0-B214-4D11-B25C-8AE36A1AFB77}" srcOrd="0" destOrd="0" presId="urn:microsoft.com/office/officeart/2005/8/layout/hierarchy2"/>
    <dgm:cxn modelId="{C081337B-9623-4FB9-A2E9-5E055B149E67}" type="presParOf" srcId="{62B919C9-852B-49A2-86A8-699AF7996690}" destId="{96ACA48C-B5AE-42A2-9286-17E8AE5A1710}" srcOrd="3" destOrd="0" presId="urn:microsoft.com/office/officeart/2005/8/layout/hierarchy2"/>
    <dgm:cxn modelId="{DAFB12B7-38D2-49E0-8BB0-F0CF9CE8C77D}" type="presParOf" srcId="{96ACA48C-B5AE-42A2-9286-17E8AE5A1710}" destId="{CAD37226-DC3A-4B84-9938-E838F8DF6C7F}" srcOrd="0" destOrd="0" presId="urn:microsoft.com/office/officeart/2005/8/layout/hierarchy2"/>
    <dgm:cxn modelId="{B9ABD64B-0E56-4285-BFE0-714A1A888287}" type="presParOf" srcId="{96ACA48C-B5AE-42A2-9286-17E8AE5A1710}" destId="{EE03FEE7-0759-4729-A790-070BBCCFD4A7}" srcOrd="1" destOrd="0" presId="urn:microsoft.com/office/officeart/2005/8/layout/hierarchy2"/>
    <dgm:cxn modelId="{74BD01DE-6E04-4C31-916A-7BD1ED7EE2F5}" type="presParOf" srcId="{EE03FEE7-0759-4729-A790-070BBCCFD4A7}" destId="{C455A12F-DA8B-4B6F-AC30-11BB0D44C972}" srcOrd="0" destOrd="0" presId="urn:microsoft.com/office/officeart/2005/8/layout/hierarchy2"/>
    <dgm:cxn modelId="{7ED614E8-5CB4-45AF-BB33-797161C3777B}" type="presParOf" srcId="{C455A12F-DA8B-4B6F-AC30-11BB0D44C972}" destId="{64F275EB-0E98-473A-A729-DC0D2460CA2A}" srcOrd="0" destOrd="0" presId="urn:microsoft.com/office/officeart/2005/8/layout/hierarchy2"/>
    <dgm:cxn modelId="{D49BD5F9-41CF-4DBD-9F5B-F402914B6C5B}" type="presParOf" srcId="{EE03FEE7-0759-4729-A790-070BBCCFD4A7}" destId="{975C3404-00C2-4D35-85F9-AC539DA815CF}" srcOrd="1" destOrd="0" presId="urn:microsoft.com/office/officeart/2005/8/layout/hierarchy2"/>
    <dgm:cxn modelId="{55717615-51DE-4CF2-B2D6-191EF0A5DFCB}" type="presParOf" srcId="{975C3404-00C2-4D35-85F9-AC539DA815CF}" destId="{ED3FCA66-D278-479F-8872-848E7273ACEC}" srcOrd="0" destOrd="0" presId="urn:microsoft.com/office/officeart/2005/8/layout/hierarchy2"/>
    <dgm:cxn modelId="{42BA718F-EDA1-47BC-BB3D-C9E79CF8DB14}" type="presParOf" srcId="{975C3404-00C2-4D35-85F9-AC539DA815CF}" destId="{6B0E53DD-FCE9-40F2-9BC4-709DD8151820}" srcOrd="1" destOrd="0" presId="urn:microsoft.com/office/officeart/2005/8/layout/hierarchy2"/>
    <dgm:cxn modelId="{B39CF91C-78EF-40B1-85F5-2043F2E5B8AC}" type="presParOf" srcId="{EE03FEE7-0759-4729-A790-070BBCCFD4A7}" destId="{C2A44C31-4256-4FC5-854B-CAD575037A2E}" srcOrd="2" destOrd="0" presId="urn:microsoft.com/office/officeart/2005/8/layout/hierarchy2"/>
    <dgm:cxn modelId="{B0228A35-E760-42DF-BCBB-F3B32BCEFDFC}" type="presParOf" srcId="{C2A44C31-4256-4FC5-854B-CAD575037A2E}" destId="{49F1C9AF-12A0-44C4-B007-600603232C00}" srcOrd="0" destOrd="0" presId="urn:microsoft.com/office/officeart/2005/8/layout/hierarchy2"/>
    <dgm:cxn modelId="{9E6DADAA-7118-4327-B271-E5A2FCE7BB5F}" type="presParOf" srcId="{EE03FEE7-0759-4729-A790-070BBCCFD4A7}" destId="{B1446478-187D-4506-927B-6B86552E679D}" srcOrd="3" destOrd="0" presId="urn:microsoft.com/office/officeart/2005/8/layout/hierarchy2"/>
    <dgm:cxn modelId="{A4A27E90-2AEE-4B65-8358-EC2ED99FFC16}" type="presParOf" srcId="{B1446478-187D-4506-927B-6B86552E679D}" destId="{EFEE2426-399B-448A-B4A8-EB9564A87B36}" srcOrd="0" destOrd="0" presId="urn:microsoft.com/office/officeart/2005/8/layout/hierarchy2"/>
    <dgm:cxn modelId="{A1AE0F26-6E70-4D4F-9B84-C1AF2ADCAC40}" type="presParOf" srcId="{B1446478-187D-4506-927B-6B86552E679D}" destId="{B2F538B3-8AE8-4B65-8BC9-9EFB23CA03D5}" srcOrd="1" destOrd="0" presId="urn:microsoft.com/office/officeart/2005/8/layout/hierarchy2"/>
    <dgm:cxn modelId="{D716A761-79CF-4563-B912-0CCE3FC8FEDE}" type="presParOf" srcId="{B2F538B3-8AE8-4B65-8BC9-9EFB23CA03D5}" destId="{1A434953-A447-4C98-9814-FCD127A355FA}" srcOrd="0" destOrd="0" presId="urn:microsoft.com/office/officeart/2005/8/layout/hierarchy2"/>
    <dgm:cxn modelId="{C1A7FE51-1F97-400E-9E07-BD55F4C1A382}" type="presParOf" srcId="{1A434953-A447-4C98-9814-FCD127A355FA}" destId="{62AC13B8-EB66-4441-831C-1F41324A1F0F}" srcOrd="0" destOrd="0" presId="urn:microsoft.com/office/officeart/2005/8/layout/hierarchy2"/>
    <dgm:cxn modelId="{2B66298A-D976-47F2-BD8E-915EC6F39CBD}" type="presParOf" srcId="{B2F538B3-8AE8-4B65-8BC9-9EFB23CA03D5}" destId="{DA197798-FE2D-4954-A54B-F2753266FD94}" srcOrd="1" destOrd="0" presId="urn:microsoft.com/office/officeart/2005/8/layout/hierarchy2"/>
    <dgm:cxn modelId="{1200E33F-6CA3-46D6-AA52-81E22066030D}" type="presParOf" srcId="{DA197798-FE2D-4954-A54B-F2753266FD94}" destId="{F64A5529-8A4A-4618-9182-273E850A2B78}" srcOrd="0" destOrd="0" presId="urn:microsoft.com/office/officeart/2005/8/layout/hierarchy2"/>
    <dgm:cxn modelId="{AD74CDD5-529F-4A55-8575-1517787C1E9D}" type="presParOf" srcId="{DA197798-FE2D-4954-A54B-F2753266FD94}" destId="{0CDA3AFA-93CF-4428-836D-8AA231819B17}" srcOrd="1" destOrd="0" presId="urn:microsoft.com/office/officeart/2005/8/layout/hierarchy2"/>
    <dgm:cxn modelId="{F9749312-2EE9-4DD0-9BD5-FBE05BADF278}" type="presParOf" srcId="{0CDA3AFA-93CF-4428-836D-8AA231819B17}" destId="{6B7431C7-6813-4F76-B2BB-42A130C67699}" srcOrd="0" destOrd="0" presId="urn:microsoft.com/office/officeart/2005/8/layout/hierarchy2"/>
    <dgm:cxn modelId="{9D7CBF72-F154-457C-9BBE-AC4FDF7504BC}" type="presParOf" srcId="{6B7431C7-6813-4F76-B2BB-42A130C67699}" destId="{AA77AEE3-1EE8-43B8-889E-B572345BE6C4}" srcOrd="0" destOrd="0" presId="urn:microsoft.com/office/officeart/2005/8/layout/hierarchy2"/>
    <dgm:cxn modelId="{79BA78D7-E34D-4204-9F3D-B7E5386BEDE8}" type="presParOf" srcId="{0CDA3AFA-93CF-4428-836D-8AA231819B17}" destId="{AA9D9875-179C-49D7-9873-EA6294B900F4}" srcOrd="1" destOrd="0" presId="urn:microsoft.com/office/officeart/2005/8/layout/hierarchy2"/>
    <dgm:cxn modelId="{211F9FE1-013F-4A63-B750-BFD8424BCE4F}" type="presParOf" srcId="{AA9D9875-179C-49D7-9873-EA6294B900F4}" destId="{95CABB3A-5C31-47C5-A8CA-743A513D4ACB}" srcOrd="0" destOrd="0" presId="urn:microsoft.com/office/officeart/2005/8/layout/hierarchy2"/>
    <dgm:cxn modelId="{3EC872CE-8599-4966-8B23-DFA1B91A7C8E}" type="presParOf" srcId="{AA9D9875-179C-49D7-9873-EA6294B900F4}" destId="{E7E6B5F1-6AE1-4690-A499-FDB932C06D24}" srcOrd="1" destOrd="0" presId="urn:microsoft.com/office/officeart/2005/8/layout/hierarchy2"/>
    <dgm:cxn modelId="{C9F9DEC2-B338-4420-8D5D-299017D6A71D}" type="presParOf" srcId="{0CDA3AFA-93CF-4428-836D-8AA231819B17}" destId="{3C351A4D-8916-4BB6-B75E-A1A761653D8C}" srcOrd="2" destOrd="0" presId="urn:microsoft.com/office/officeart/2005/8/layout/hierarchy2"/>
    <dgm:cxn modelId="{033EC62C-C3D6-4DB9-9B21-F862B0526869}" type="presParOf" srcId="{3C351A4D-8916-4BB6-B75E-A1A761653D8C}" destId="{0C7C3CC4-820C-481A-9F79-7118A75D7933}" srcOrd="0" destOrd="0" presId="urn:microsoft.com/office/officeart/2005/8/layout/hierarchy2"/>
    <dgm:cxn modelId="{2D7FA4E2-B2C3-4448-9648-0B3CC02CBD8D}" type="presParOf" srcId="{0CDA3AFA-93CF-4428-836D-8AA231819B17}" destId="{3EE9BFE5-B205-46B2-81C6-42E9E5721265}" srcOrd="3" destOrd="0" presId="urn:microsoft.com/office/officeart/2005/8/layout/hierarchy2"/>
    <dgm:cxn modelId="{C0FCD651-66F1-44EF-9086-0B0EF03AF8EB}" type="presParOf" srcId="{3EE9BFE5-B205-46B2-81C6-42E9E5721265}" destId="{CCF295F2-B5EA-4EEA-A061-73C95B4C9774}" srcOrd="0" destOrd="0" presId="urn:microsoft.com/office/officeart/2005/8/layout/hierarchy2"/>
    <dgm:cxn modelId="{7F759919-6053-426C-9860-DC939321E02A}" type="presParOf" srcId="{3EE9BFE5-B205-46B2-81C6-42E9E5721265}" destId="{96D0A1C2-1084-4D69-BF5F-3490C97B88F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6749E5-D5C1-46B1-BDA1-459AE3F540F4}">
      <dsp:nvSpPr>
        <dsp:cNvPr id="0" name=""/>
        <dsp:cNvSpPr/>
      </dsp:nvSpPr>
      <dsp:spPr>
        <a:xfrm>
          <a:off x="4587" y="2278724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Geschiedenis</a:t>
          </a:r>
          <a:endParaRPr lang="en-US" sz="1400" kern="1200" dirty="0"/>
        </a:p>
      </dsp:txBody>
      <dsp:txXfrm>
        <a:off x="29811" y="2303948"/>
        <a:ext cx="1671989" cy="810770"/>
      </dsp:txXfrm>
    </dsp:sp>
    <dsp:sp modelId="{8BD838F3-4D2E-4ADB-AE02-B950E3A504F8}">
      <dsp:nvSpPr>
        <dsp:cNvPr id="0" name=""/>
        <dsp:cNvSpPr/>
      </dsp:nvSpPr>
      <dsp:spPr>
        <a:xfrm rot="18289469">
          <a:off x="1468275" y="2199828"/>
          <a:ext cx="1206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1206475" y="143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41351" y="2183970"/>
        <a:ext cx="60323" cy="60323"/>
      </dsp:txXfrm>
    </dsp:sp>
    <dsp:sp modelId="{388CEEA9-E614-4D1F-802B-8755B161E272}">
      <dsp:nvSpPr>
        <dsp:cNvPr id="0" name=""/>
        <dsp:cNvSpPr/>
      </dsp:nvSpPr>
      <dsp:spPr>
        <a:xfrm>
          <a:off x="2416000" y="1288322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Amerikanistiek</a:t>
          </a:r>
          <a:endParaRPr lang="en-US" sz="1400" kern="1200" dirty="0"/>
        </a:p>
      </dsp:txBody>
      <dsp:txXfrm>
        <a:off x="2441224" y="1313546"/>
        <a:ext cx="1671989" cy="810770"/>
      </dsp:txXfrm>
    </dsp:sp>
    <dsp:sp modelId="{15862BAC-9F55-44A9-B0EF-8B33E8FFB982}">
      <dsp:nvSpPr>
        <dsp:cNvPr id="0" name=""/>
        <dsp:cNvSpPr/>
      </dsp:nvSpPr>
      <dsp:spPr>
        <a:xfrm rot="19457599">
          <a:off x="4058687" y="1457027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1713" y="1450119"/>
        <a:ext cx="42423" cy="42423"/>
      </dsp:txXfrm>
    </dsp:sp>
    <dsp:sp modelId="{51F093DB-85DB-4B6C-8FA1-FF72CFC54668}">
      <dsp:nvSpPr>
        <dsp:cNvPr id="0" name=""/>
        <dsp:cNvSpPr/>
      </dsp:nvSpPr>
      <dsp:spPr>
        <a:xfrm>
          <a:off x="4827413" y="793121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Lezing historie Nederlandse ontdekking van New York </a:t>
          </a:r>
          <a:endParaRPr lang="en-US" sz="1400" kern="1200" dirty="0"/>
        </a:p>
      </dsp:txBody>
      <dsp:txXfrm>
        <a:off x="4852637" y="818345"/>
        <a:ext cx="1671989" cy="810770"/>
      </dsp:txXfrm>
    </dsp:sp>
    <dsp:sp modelId="{9B3B8A84-9A92-4909-935A-4D12CEECBE42}">
      <dsp:nvSpPr>
        <dsp:cNvPr id="0" name=""/>
        <dsp:cNvSpPr/>
      </dsp:nvSpPr>
      <dsp:spPr>
        <a:xfrm>
          <a:off x="6549850" y="1209426"/>
          <a:ext cx="6889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6889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877113" y="1206506"/>
        <a:ext cx="34448" cy="34448"/>
      </dsp:txXfrm>
    </dsp:sp>
    <dsp:sp modelId="{797436A2-F5FD-4817-8878-0657B847D299}">
      <dsp:nvSpPr>
        <dsp:cNvPr id="0" name=""/>
        <dsp:cNvSpPr/>
      </dsp:nvSpPr>
      <dsp:spPr>
        <a:xfrm>
          <a:off x="7238825" y="793121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Exchange in New York</a:t>
          </a:r>
          <a:endParaRPr lang="en-US" sz="1400" kern="1200" dirty="0"/>
        </a:p>
      </dsp:txBody>
      <dsp:txXfrm>
        <a:off x="7264049" y="818345"/>
        <a:ext cx="1671989" cy="810770"/>
      </dsp:txXfrm>
    </dsp:sp>
    <dsp:sp modelId="{44372AB3-C6DD-4E96-9499-EF47A5602189}">
      <dsp:nvSpPr>
        <dsp:cNvPr id="0" name=""/>
        <dsp:cNvSpPr/>
      </dsp:nvSpPr>
      <dsp:spPr>
        <a:xfrm rot="19457599">
          <a:off x="8881513" y="961826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284539" y="954918"/>
        <a:ext cx="42423" cy="42423"/>
      </dsp:txXfrm>
    </dsp:sp>
    <dsp:sp modelId="{8E7A9A3B-E675-4CFB-A318-B58DB253BB2F}">
      <dsp:nvSpPr>
        <dsp:cNvPr id="0" name=""/>
        <dsp:cNvSpPr/>
      </dsp:nvSpPr>
      <dsp:spPr>
        <a:xfrm>
          <a:off x="9650238" y="297920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Scriptie over Amerikaanse betrekkingen</a:t>
          </a:r>
          <a:endParaRPr lang="en-US" sz="1400" kern="1200" dirty="0"/>
        </a:p>
      </dsp:txBody>
      <dsp:txXfrm>
        <a:off x="9675462" y="323144"/>
        <a:ext cx="1671989" cy="810770"/>
      </dsp:txXfrm>
    </dsp:sp>
    <dsp:sp modelId="{6B3F5207-5809-4635-BDE7-3C458AFD758E}">
      <dsp:nvSpPr>
        <dsp:cNvPr id="0" name=""/>
        <dsp:cNvSpPr/>
      </dsp:nvSpPr>
      <dsp:spPr>
        <a:xfrm rot="2142401">
          <a:off x="8881513" y="1457027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284539" y="1450119"/>
        <a:ext cx="42423" cy="42423"/>
      </dsp:txXfrm>
    </dsp:sp>
    <dsp:sp modelId="{75CE5366-8890-411F-A541-E4F5675AD60E}">
      <dsp:nvSpPr>
        <dsp:cNvPr id="0" name=""/>
        <dsp:cNvSpPr/>
      </dsp:nvSpPr>
      <dsp:spPr>
        <a:xfrm>
          <a:off x="9650238" y="1288322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Onderzoek bij Ministerie Buitenlandse zaken</a:t>
          </a:r>
          <a:endParaRPr lang="en-US" sz="1400" kern="1200" dirty="0"/>
        </a:p>
      </dsp:txBody>
      <dsp:txXfrm>
        <a:off x="9675462" y="1313546"/>
        <a:ext cx="1671989" cy="810770"/>
      </dsp:txXfrm>
    </dsp:sp>
    <dsp:sp modelId="{30FA008C-4D0A-4154-A228-576B164E83D0}">
      <dsp:nvSpPr>
        <dsp:cNvPr id="0" name=""/>
        <dsp:cNvSpPr/>
      </dsp:nvSpPr>
      <dsp:spPr>
        <a:xfrm rot="2142401">
          <a:off x="4058687" y="1952228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1713" y="1945320"/>
        <a:ext cx="42423" cy="42423"/>
      </dsp:txXfrm>
    </dsp:sp>
    <dsp:sp modelId="{47D1E0FD-C069-408C-BB8F-6AEC14E1BAA1}">
      <dsp:nvSpPr>
        <dsp:cNvPr id="0" name=""/>
        <dsp:cNvSpPr/>
      </dsp:nvSpPr>
      <dsp:spPr>
        <a:xfrm>
          <a:off x="4827413" y="1783523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Bijbaan bij een uitgeverij</a:t>
          </a:r>
          <a:endParaRPr lang="en-US" sz="1400" kern="1200" dirty="0"/>
        </a:p>
      </dsp:txBody>
      <dsp:txXfrm>
        <a:off x="4852637" y="1808747"/>
        <a:ext cx="1671989" cy="810770"/>
      </dsp:txXfrm>
    </dsp:sp>
    <dsp:sp modelId="{7D669CE0-898D-48F3-B81F-F943AAE5AFA0}">
      <dsp:nvSpPr>
        <dsp:cNvPr id="0" name=""/>
        <dsp:cNvSpPr/>
      </dsp:nvSpPr>
      <dsp:spPr>
        <a:xfrm rot="3310531">
          <a:off x="1468275" y="3190230"/>
          <a:ext cx="1206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1206475" y="143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41351" y="3174372"/>
        <a:ext cx="60323" cy="60323"/>
      </dsp:txXfrm>
    </dsp:sp>
    <dsp:sp modelId="{CAD37226-DC3A-4B84-9938-E838F8DF6C7F}">
      <dsp:nvSpPr>
        <dsp:cNvPr id="0" name=""/>
        <dsp:cNvSpPr/>
      </dsp:nvSpPr>
      <dsp:spPr>
        <a:xfrm>
          <a:off x="2416000" y="3269125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De Gouden Eeuw</a:t>
          </a:r>
          <a:endParaRPr lang="en-US" sz="1400" kern="1200" dirty="0"/>
        </a:p>
      </dsp:txBody>
      <dsp:txXfrm>
        <a:off x="2441224" y="3294349"/>
        <a:ext cx="1671989" cy="810770"/>
      </dsp:txXfrm>
    </dsp:sp>
    <dsp:sp modelId="{C455A12F-DA8B-4B6F-AC30-11BB0D44C972}">
      <dsp:nvSpPr>
        <dsp:cNvPr id="0" name=""/>
        <dsp:cNvSpPr/>
      </dsp:nvSpPr>
      <dsp:spPr>
        <a:xfrm rot="19457599">
          <a:off x="4058687" y="3437830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1713" y="3430922"/>
        <a:ext cx="42423" cy="42423"/>
      </dsp:txXfrm>
    </dsp:sp>
    <dsp:sp modelId="{ED3FCA66-D278-479F-8872-848E7273ACEC}">
      <dsp:nvSpPr>
        <dsp:cNvPr id="0" name=""/>
        <dsp:cNvSpPr/>
      </dsp:nvSpPr>
      <dsp:spPr>
        <a:xfrm>
          <a:off x="4827413" y="2773924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Lezing historie Nederlandse ontdekking van New York </a:t>
          </a:r>
          <a:endParaRPr lang="en-US" sz="1400" kern="1200" dirty="0"/>
        </a:p>
      </dsp:txBody>
      <dsp:txXfrm>
        <a:off x="4852637" y="2799148"/>
        <a:ext cx="1671989" cy="810770"/>
      </dsp:txXfrm>
    </dsp:sp>
    <dsp:sp modelId="{C2A44C31-4256-4FC5-854B-CAD575037A2E}">
      <dsp:nvSpPr>
        <dsp:cNvPr id="0" name=""/>
        <dsp:cNvSpPr/>
      </dsp:nvSpPr>
      <dsp:spPr>
        <a:xfrm rot="2142401">
          <a:off x="4058687" y="3933031"/>
          <a:ext cx="848475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48475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1713" y="3926123"/>
        <a:ext cx="42423" cy="42423"/>
      </dsp:txXfrm>
    </dsp:sp>
    <dsp:sp modelId="{EFEE2426-399B-448A-B4A8-EB9564A87B36}">
      <dsp:nvSpPr>
        <dsp:cNvPr id="0" name=""/>
        <dsp:cNvSpPr/>
      </dsp:nvSpPr>
      <dsp:spPr>
        <a:xfrm>
          <a:off x="4827413" y="3764326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 Bijbaan bij een uitgeverij</a:t>
          </a:r>
          <a:endParaRPr lang="en-US" sz="1400" kern="1200" dirty="0"/>
        </a:p>
      </dsp:txBody>
      <dsp:txXfrm>
        <a:off x="4852637" y="3789550"/>
        <a:ext cx="1671989" cy="810770"/>
      </dsp:txXfrm>
    </dsp:sp>
    <dsp:sp modelId="{1A434953-A447-4C98-9814-FCD127A355FA}">
      <dsp:nvSpPr>
        <dsp:cNvPr id="0" name=""/>
        <dsp:cNvSpPr/>
      </dsp:nvSpPr>
      <dsp:spPr>
        <a:xfrm rot="62283">
          <a:off x="6549790" y="4187241"/>
          <a:ext cx="729709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729709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896403" y="4183303"/>
        <a:ext cx="36485" cy="36485"/>
      </dsp:txXfrm>
    </dsp:sp>
    <dsp:sp modelId="{F64A5529-8A4A-4618-9182-273E850A2B78}">
      <dsp:nvSpPr>
        <dsp:cNvPr id="0" name=""/>
        <dsp:cNvSpPr/>
      </dsp:nvSpPr>
      <dsp:spPr>
        <a:xfrm>
          <a:off x="7279440" y="3777546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Minor Gouden Eeuw</a:t>
          </a:r>
          <a:endParaRPr lang="en-US" sz="1400" kern="1200" dirty="0"/>
        </a:p>
      </dsp:txBody>
      <dsp:txXfrm>
        <a:off x="7304664" y="3802770"/>
        <a:ext cx="1671989" cy="810770"/>
      </dsp:txXfrm>
    </dsp:sp>
    <dsp:sp modelId="{6B7431C7-6813-4F76-B2BB-42A130C67699}">
      <dsp:nvSpPr>
        <dsp:cNvPr id="0" name=""/>
        <dsp:cNvSpPr/>
      </dsp:nvSpPr>
      <dsp:spPr>
        <a:xfrm rot="19313864">
          <a:off x="8914093" y="3939641"/>
          <a:ext cx="823930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23930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305460" y="3933347"/>
        <a:ext cx="41196" cy="41196"/>
      </dsp:txXfrm>
    </dsp:sp>
    <dsp:sp modelId="{95CABB3A-5C31-47C5-A8CA-743A513D4ACB}">
      <dsp:nvSpPr>
        <dsp:cNvPr id="0" name=""/>
        <dsp:cNvSpPr/>
      </dsp:nvSpPr>
      <dsp:spPr>
        <a:xfrm>
          <a:off x="9650238" y="3269125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Scriptie over kunst en politiek in de Gouden Eeuw</a:t>
          </a:r>
          <a:endParaRPr lang="en-US" sz="1400" kern="1200" dirty="0"/>
        </a:p>
      </dsp:txBody>
      <dsp:txXfrm>
        <a:off x="9675462" y="3294349"/>
        <a:ext cx="1671989" cy="810770"/>
      </dsp:txXfrm>
    </dsp:sp>
    <dsp:sp modelId="{3C351A4D-8916-4BB6-B75E-A1A761653D8C}">
      <dsp:nvSpPr>
        <dsp:cNvPr id="0" name=""/>
        <dsp:cNvSpPr/>
      </dsp:nvSpPr>
      <dsp:spPr>
        <a:xfrm rot="2197594">
          <a:off x="8922116" y="4434841"/>
          <a:ext cx="807883" cy="28608"/>
        </a:xfrm>
        <a:custGeom>
          <a:avLst/>
          <a:gdLst/>
          <a:ahLst/>
          <a:cxnLst/>
          <a:rect l="0" t="0" r="0" b="0"/>
          <a:pathLst>
            <a:path>
              <a:moveTo>
                <a:pt x="0" y="14304"/>
              </a:moveTo>
              <a:lnTo>
                <a:pt x="807883" y="143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305861" y="4428949"/>
        <a:ext cx="40394" cy="40394"/>
      </dsp:txXfrm>
    </dsp:sp>
    <dsp:sp modelId="{CCF295F2-B5EA-4EEA-A061-73C95B4C9774}">
      <dsp:nvSpPr>
        <dsp:cNvPr id="0" name=""/>
        <dsp:cNvSpPr/>
      </dsp:nvSpPr>
      <dsp:spPr>
        <a:xfrm>
          <a:off x="9650238" y="4259527"/>
          <a:ext cx="1722437" cy="861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Stage bij het Rijksmuseum </a:t>
          </a:r>
          <a:endParaRPr lang="en-US" sz="1400" kern="1200" dirty="0"/>
        </a:p>
      </dsp:txBody>
      <dsp:txXfrm>
        <a:off x="9675462" y="4284751"/>
        <a:ext cx="1671989" cy="810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28B6E-3B5F-4B8F-B89E-642D97631473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FD3BB-E91D-4ED1-9221-7F561704C5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132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Eén</a:t>
            </a:r>
            <a:r>
              <a:rPr lang="nl-NL" baseline="0" dirty="0"/>
              <a:t> opleiding; interesse gewekt in USA bij een bepaald vak, is aangewakkerd bij gastcollege Russell </a:t>
            </a:r>
            <a:r>
              <a:rPr lang="nl-NL" baseline="0" dirty="0" err="1"/>
              <a:t>Shorto</a:t>
            </a:r>
            <a:r>
              <a:rPr lang="nl-NL" baseline="0" dirty="0"/>
              <a:t> (over ontdekking van Nieuw Amsterdam – later New York), is verder gewerkt door bijbaan bij uitgeverij, op het idee gekomen om een exchange te doen, idee voor scriptie opgedaan, niet alleen literatuuronderzoek maar ook </a:t>
            </a:r>
            <a:r>
              <a:rPr lang="nl-NL" baseline="0" dirty="0" err="1"/>
              <a:t>buza</a:t>
            </a:r>
            <a:r>
              <a:rPr lang="nl-NL" baseline="0" dirty="0"/>
              <a:t>, dat leidde tot masterkeuze en tot stage.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aseline="0" dirty="0"/>
              <a:t>Zelfde opleiding; interesse in gouden eeuw, is aangewakkerd door hetzelfde gastcollege en door dezelfde bijbaan (oog valt op andere boeken, andere schrijvers, andere vooraankondigingen), </a:t>
            </a:r>
            <a:r>
              <a:rPr lang="nl-NL" baseline="0" dirty="0" err="1"/>
              <a:t>etc</a:t>
            </a:r>
            <a:r>
              <a:rPr lang="nl-NL" baseline="0" dirty="0"/>
              <a:t>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aseline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aseline="0" dirty="0"/>
              <a:t>Met andere woorden; er zijn veel keuzemogelijkheden die weer tot nieuwe keuzes leiden, jij stuurt hierin.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1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753514-7B55-41DD-82B1-D64C40490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4110096-6855-4400-82AA-3F73B87E9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FEB133-C4CD-4B6D-AFE3-70BB8D6A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76A871-1E6C-4EBA-9F60-54D8BFC06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17D45D-9CF4-418B-8B25-9D65BE18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22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63BFB-9649-4B0F-97FA-98F9A3261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24FE3C7-576A-4052-A488-D10AF714D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CA8BC7-939E-4FC3-B982-7F72E13B2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10E0ED-0A80-49DE-A907-7D125584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BB94CD-10E2-4393-A4B2-0F30B2C19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30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DAC4BDA-35E2-45D2-B74A-D8C226A51D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15B34C1-1867-4160-A5D5-5E57E6E7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84C99D-BA33-47E2-80CB-F6FAE8CA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B3F064C-1AF3-4981-9211-51AD8F822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B5235F-2764-4623-9143-34E6C7724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284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27701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23280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CE9E97-6D1F-4F0C-B633-7BD712C03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A0E071-C436-41F4-A9C2-75B47EC2C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D45A69-67C5-4656-8942-D8317500B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FA7561-831C-4D04-A077-C65C512B1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B672BF-C9E6-49D4-AC33-938B17104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31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1ECE00-3AC1-4774-B3F8-717813137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C15701-CDFA-4FD3-9CAA-91020BFE3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B82C72-646D-49A5-A9FB-E09A59E53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66BBDE7-4431-4227-8C19-D0FCB89AF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C72A71-6CDB-4202-A9CE-454E207A6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54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A38E2E-78C2-45D1-8BFB-DEFF87CAE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E9234A-55B8-4CAD-BE9C-C3669538A4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9E1D7B2-739D-46D2-A64F-1FB7A77FC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28E37C0-03BD-4A59-821D-0EF8D7925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05CA50A-7F8C-481F-8976-5236EC430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E54451-2440-4224-892F-FA3BD2BDD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92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187E86-3DE8-4E49-AFC5-9E9FB96B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C17312-CDDF-41B7-80BA-21CCA3791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56000DE-93AA-43E6-B6BA-94882A736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FF167C-9058-4212-A389-0FD0695C7E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E452B50-1288-4E96-88C4-699A58A28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B545057-6A7D-44A6-9E5A-30A458746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0AA5F15-0BC3-4F4D-B9D8-1AA5519FB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74E63F6-9347-4959-B1C2-7866AB4D9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096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330123-F378-49AA-8BA5-3C2E8C079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666BFE1-F21B-462B-903C-E8F805F9E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193F22F-C243-414D-BF85-FF50E9A85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169F7CB-67CB-4A20-AF91-B90775DDC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45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939CBBA-A976-400D-B9D7-C96816DA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FC3D65F-4BED-4E18-9DFC-367BCED2B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A9FF7CB-6BB6-47F2-BFD2-DFEB4AB9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58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886514-E9A4-496E-A687-FAAB0DC4B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572F36-EDB0-4606-958E-CC7454EEE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07DE6AF-9C37-4A1E-A306-B47C55069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5DD38A-B281-42CC-868D-FEA3915DD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0B3483A-E05D-496A-9EB0-BBC6322BC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645D36F-943B-41B2-8951-C7131EC5D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12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2027A9-A7CD-4154-8BB9-91774275D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D55DA2B-3B54-411B-867F-924A884A4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E9CDA90-83E7-4FAB-A165-5CFA63008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7B5A29-E012-44D8-9E72-652108D43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F364E05-0E45-4A41-8030-727107BA2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A25C4D4-3D13-44F2-B5F1-13716CDF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69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8EEEA00-031C-450B-85B6-0419AD2AA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DF8413-DDFF-41BF-B6A4-3713DD707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42F537-95B4-4B84-BCA9-FEE773A765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E1C84-250B-4794-A2DA-E28CD4CA8E16}" type="datetimeFigureOut">
              <a:rPr lang="nl-NL" smtClean="0"/>
              <a:t>24-1-2020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978EE8-679A-4592-A1F1-ABF5320D7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47D588-2506-49B1-821B-382447D92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FC41-2247-49EC-82D0-7EBEEB9685C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27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b="1" dirty="0"/>
              <a:t>Loopbaanpaden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407321" y="825169"/>
          <a:ext cx="1137726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Afbeelding 1" descr="image001">
            <a:extLst>
              <a:ext uri="{FF2B5EF4-FFF2-40B4-BE49-F238E27FC236}">
                <a16:creationId xmlns:a16="http://schemas.microsoft.com/office/drawing/2014/main" xmlns="" id="{6B2825D7-9E54-4075-9C04-BA111AF54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116979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904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188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Loopbaanpaden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Loopbaanpaden</dc:title>
  <dc:creator>Scheerman, Nicolien</dc:creator>
  <cp:lastModifiedBy>Vergers, Evelyn</cp:lastModifiedBy>
  <cp:revision>1</cp:revision>
  <dcterms:created xsi:type="dcterms:W3CDTF">2020-01-23T14:42:35Z</dcterms:created>
  <dcterms:modified xsi:type="dcterms:W3CDTF">2020-01-24T12:12:56Z</dcterms:modified>
</cp:coreProperties>
</file>